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4"/>
  </p:sldMasterIdLst>
  <p:notesMasterIdLst>
    <p:notesMasterId r:id="rId11"/>
  </p:notesMasterIdLst>
  <p:handoutMasterIdLst>
    <p:handoutMasterId r:id="rId12"/>
  </p:handoutMasterIdLst>
  <p:sldIdLst>
    <p:sldId id="264" r:id="rId5"/>
    <p:sldId id="262" r:id="rId6"/>
    <p:sldId id="256" r:id="rId7"/>
    <p:sldId id="267" r:id="rId8"/>
    <p:sldId id="263" r:id="rId9"/>
    <p:sldId id="266" r:id="rId10"/>
  </p:sldIdLst>
  <p:sldSz cx="10058400" cy="7772400"/>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5299" autoAdjust="0"/>
  </p:normalViewPr>
  <p:slideViewPr>
    <p:cSldViewPr snapToGrid="0">
      <p:cViewPr varScale="1">
        <p:scale>
          <a:sx n="67" d="100"/>
          <a:sy n="67" d="100"/>
        </p:scale>
        <p:origin x="1092" y="44"/>
      </p:cViewPr>
      <p:guideLst/>
    </p:cSldViewPr>
  </p:slideViewPr>
  <p:notesTextViewPr>
    <p:cViewPr>
      <p:scale>
        <a:sx n="3" d="2"/>
        <a:sy n="3" d="2"/>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opptekstplassholder 1"/>
          <p:cNvSpPr>
            <a:spLocks noGrp="1"/>
          </p:cNvSpPr>
          <p:nvPr>
            <p:ph type="hdr" sz="quarter"/>
          </p:nvPr>
        </p:nvSpPr>
        <p:spPr>
          <a:xfrm>
            <a:off x="1" y="0"/>
            <a:ext cx="2914015" cy="490409"/>
          </a:xfrm>
          <a:prstGeom prst="rect">
            <a:avLst/>
          </a:prstGeom>
        </p:spPr>
        <p:txBody>
          <a:bodyPr vert="horz" lIns="91850" tIns="45924" rIns="91850" bIns="45924" rtlCol="0"/>
          <a:lstStyle>
            <a:lvl1pPr algn="l" latinLnBrk="0">
              <a:defRPr lang="nb-NO" sz="1200"/>
            </a:lvl1pPr>
          </a:lstStyle>
          <a:p>
            <a:endParaRPr lang="nb-NO"/>
          </a:p>
        </p:txBody>
      </p:sp>
      <p:sp>
        <p:nvSpPr>
          <p:cNvPr id="3" name="Datoplassholder 2"/>
          <p:cNvSpPr>
            <a:spLocks noGrp="1"/>
          </p:cNvSpPr>
          <p:nvPr>
            <p:ph type="dt" sz="quarter" idx="1"/>
          </p:nvPr>
        </p:nvSpPr>
        <p:spPr>
          <a:xfrm>
            <a:off x="3809079" y="0"/>
            <a:ext cx="2914015" cy="490409"/>
          </a:xfrm>
          <a:prstGeom prst="rect">
            <a:avLst/>
          </a:prstGeom>
        </p:spPr>
        <p:txBody>
          <a:bodyPr vert="horz" lIns="91850" tIns="45924" rIns="91850" bIns="45924" rtlCol="0"/>
          <a:lstStyle>
            <a:lvl1pPr algn="r" latinLnBrk="0">
              <a:defRPr lang="nb-NO" sz="1200"/>
            </a:lvl1pPr>
          </a:lstStyle>
          <a:p>
            <a:fld id="{38D6FE3C-34D8-4B4B-9273-D907B0A3B964}" type="datetimeFigureOut">
              <a:rPr lang="nb-NO"/>
              <a:t>29.06.2020</a:t>
            </a:fld>
            <a:endParaRPr lang="nb-NO"/>
          </a:p>
        </p:txBody>
      </p:sp>
      <p:sp>
        <p:nvSpPr>
          <p:cNvPr id="4" name="Bunntekstplassholder 3"/>
          <p:cNvSpPr>
            <a:spLocks noGrp="1"/>
          </p:cNvSpPr>
          <p:nvPr>
            <p:ph type="ftr" sz="quarter" idx="2"/>
          </p:nvPr>
        </p:nvSpPr>
        <p:spPr>
          <a:xfrm>
            <a:off x="1" y="9283831"/>
            <a:ext cx="2914015" cy="490408"/>
          </a:xfrm>
          <a:prstGeom prst="rect">
            <a:avLst/>
          </a:prstGeom>
        </p:spPr>
        <p:txBody>
          <a:bodyPr vert="horz" lIns="91850" tIns="45924" rIns="91850" bIns="45924" rtlCol="0" anchor="b"/>
          <a:lstStyle>
            <a:lvl1pPr algn="l" latinLnBrk="0">
              <a:defRPr lang="nb-NO" sz="1200"/>
            </a:lvl1pPr>
          </a:lstStyle>
          <a:p>
            <a:endParaRPr lang="nb-NO"/>
          </a:p>
        </p:txBody>
      </p:sp>
      <p:sp>
        <p:nvSpPr>
          <p:cNvPr id="5" name="Plassholder for lysbildenummer 4"/>
          <p:cNvSpPr>
            <a:spLocks noGrp="1"/>
          </p:cNvSpPr>
          <p:nvPr>
            <p:ph type="sldNum" sz="quarter" idx="3"/>
          </p:nvPr>
        </p:nvSpPr>
        <p:spPr>
          <a:xfrm>
            <a:off x="3809079" y="9283831"/>
            <a:ext cx="2914015" cy="490408"/>
          </a:xfrm>
          <a:prstGeom prst="rect">
            <a:avLst/>
          </a:prstGeom>
        </p:spPr>
        <p:txBody>
          <a:bodyPr vert="horz" lIns="91850" tIns="45924" rIns="91850" bIns="45924" rtlCol="0" anchor="b"/>
          <a:lstStyle>
            <a:lvl1pPr algn="r" latinLnBrk="0">
              <a:defRPr lang="nb-NO" sz="1200"/>
            </a:lvl1pPr>
          </a:lstStyle>
          <a:p>
            <a:fld id="{E169A89D-734B-4FAD-B6E7-2B864E72E489}" type="slidenum">
              <a:rPr lang="nb-NO"/>
              <a:t>‹#›</a:t>
            </a:fld>
            <a:endParaRPr lang="nb-NO"/>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opptekstplassholder 1"/>
          <p:cNvSpPr>
            <a:spLocks noGrp="1"/>
          </p:cNvSpPr>
          <p:nvPr>
            <p:ph type="hdr" sz="quarter"/>
          </p:nvPr>
        </p:nvSpPr>
        <p:spPr>
          <a:xfrm>
            <a:off x="1" y="0"/>
            <a:ext cx="2914015" cy="490409"/>
          </a:xfrm>
          <a:prstGeom prst="rect">
            <a:avLst/>
          </a:prstGeom>
        </p:spPr>
        <p:txBody>
          <a:bodyPr vert="horz" lIns="91850" tIns="45924" rIns="91850" bIns="45924" rtlCol="0"/>
          <a:lstStyle>
            <a:lvl1pPr algn="l" latinLnBrk="0">
              <a:defRPr lang="nb-NO" sz="1200"/>
            </a:lvl1pPr>
          </a:lstStyle>
          <a:p>
            <a:endParaRPr lang="nb-NO"/>
          </a:p>
        </p:txBody>
      </p:sp>
      <p:sp>
        <p:nvSpPr>
          <p:cNvPr id="3" name="Datoplassholder 2"/>
          <p:cNvSpPr>
            <a:spLocks noGrp="1"/>
          </p:cNvSpPr>
          <p:nvPr>
            <p:ph type="dt" idx="1"/>
          </p:nvPr>
        </p:nvSpPr>
        <p:spPr>
          <a:xfrm>
            <a:off x="3809079" y="0"/>
            <a:ext cx="2914015" cy="490409"/>
          </a:xfrm>
          <a:prstGeom prst="rect">
            <a:avLst/>
          </a:prstGeom>
        </p:spPr>
        <p:txBody>
          <a:bodyPr vert="horz" lIns="91850" tIns="45924" rIns="91850" bIns="45924" rtlCol="0"/>
          <a:lstStyle>
            <a:lvl1pPr algn="r" latinLnBrk="0">
              <a:defRPr lang="nb-NO" sz="1200"/>
            </a:lvl1pPr>
          </a:lstStyle>
          <a:p>
            <a:fld id="{1D0FF5F4-5691-49AF-9E16-FB22826F7264}" type="datetimeFigureOut">
              <a:t>29.06.2020</a:t>
            </a:fld>
            <a:endParaRPr lang="nb-NO"/>
          </a:p>
        </p:txBody>
      </p:sp>
      <p:sp>
        <p:nvSpPr>
          <p:cNvPr id="4" name="Lysbildeplassholder 3"/>
          <p:cNvSpPr>
            <a:spLocks noGrp="1" noRot="1" noChangeAspect="1"/>
          </p:cNvSpPr>
          <p:nvPr>
            <p:ph type="sldImg" idx="2"/>
          </p:nvPr>
        </p:nvSpPr>
        <p:spPr>
          <a:xfrm>
            <a:off x="1227138" y="1222375"/>
            <a:ext cx="4270375" cy="3298825"/>
          </a:xfrm>
          <a:prstGeom prst="rect">
            <a:avLst/>
          </a:prstGeom>
          <a:noFill/>
          <a:ln w="12700">
            <a:solidFill>
              <a:prstClr val="black"/>
            </a:solidFill>
          </a:ln>
        </p:spPr>
        <p:txBody>
          <a:bodyPr vert="horz" lIns="91850" tIns="45924" rIns="91850" bIns="45924" rtlCol="0" anchor="ctr"/>
          <a:lstStyle/>
          <a:p>
            <a:endParaRPr lang="nb-NO"/>
          </a:p>
        </p:txBody>
      </p:sp>
      <p:sp>
        <p:nvSpPr>
          <p:cNvPr id="5" name="Notatplassholder 4"/>
          <p:cNvSpPr>
            <a:spLocks noGrp="1"/>
          </p:cNvSpPr>
          <p:nvPr>
            <p:ph type="body" sz="quarter" idx="3"/>
          </p:nvPr>
        </p:nvSpPr>
        <p:spPr>
          <a:xfrm>
            <a:off x="672465" y="4703852"/>
            <a:ext cx="5379720" cy="3848606"/>
          </a:xfrm>
          <a:prstGeom prst="rect">
            <a:avLst/>
          </a:prstGeom>
        </p:spPr>
        <p:txBody>
          <a:bodyPr vert="horz" lIns="91850" tIns="45924" rIns="91850" bIns="4592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Bunntekstplassholder 5"/>
          <p:cNvSpPr>
            <a:spLocks noGrp="1"/>
          </p:cNvSpPr>
          <p:nvPr>
            <p:ph type="ftr" sz="quarter" idx="4"/>
          </p:nvPr>
        </p:nvSpPr>
        <p:spPr>
          <a:xfrm>
            <a:off x="1" y="9283831"/>
            <a:ext cx="2914015" cy="490408"/>
          </a:xfrm>
          <a:prstGeom prst="rect">
            <a:avLst/>
          </a:prstGeom>
        </p:spPr>
        <p:txBody>
          <a:bodyPr vert="horz" lIns="91850" tIns="45924" rIns="91850" bIns="45924" rtlCol="0" anchor="b"/>
          <a:lstStyle>
            <a:lvl1pPr algn="l" latinLnBrk="0">
              <a:defRPr lang="nb-NO" sz="1200"/>
            </a:lvl1pPr>
          </a:lstStyle>
          <a:p>
            <a:endParaRPr lang="nb-NO"/>
          </a:p>
        </p:txBody>
      </p:sp>
      <p:sp>
        <p:nvSpPr>
          <p:cNvPr id="7" name="Plassholder for lysbildenummer 6"/>
          <p:cNvSpPr>
            <a:spLocks noGrp="1"/>
          </p:cNvSpPr>
          <p:nvPr>
            <p:ph type="sldNum" sz="quarter" idx="5"/>
          </p:nvPr>
        </p:nvSpPr>
        <p:spPr>
          <a:xfrm>
            <a:off x="3809079" y="9283831"/>
            <a:ext cx="2914015" cy="490408"/>
          </a:xfrm>
          <a:prstGeom prst="rect">
            <a:avLst/>
          </a:prstGeom>
        </p:spPr>
        <p:txBody>
          <a:bodyPr vert="horz" lIns="91850" tIns="45924" rIns="91850" bIns="45924" rtlCol="0" anchor="b"/>
          <a:lstStyle>
            <a:lvl1pPr algn="r" latinLnBrk="0">
              <a:defRPr lang="nb-NO" sz="1200"/>
            </a:lvl1pPr>
          </a:lstStyle>
          <a:p>
            <a:fld id="{952A89D7-7603-4ECB-ADF6-F6CF2BE4F401}" type="slidenum">
              <a:t>‹#›</a:t>
            </a:fld>
            <a:endParaRPr lang="nb-NO"/>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lang="nb-NO" sz="1200" kern="1200">
        <a:solidFill>
          <a:schemeClr val="tx1"/>
        </a:solidFill>
        <a:latin typeface="+mn-lt"/>
        <a:ea typeface="+mn-ea"/>
        <a:cs typeface="+mn-cs"/>
      </a:defRPr>
    </a:lvl1pPr>
    <a:lvl2pPr marL="457200" algn="l" defTabSz="914400" rtl="0" eaLnBrk="1" latinLnBrk="0" hangingPunct="1">
      <a:defRPr lang="nb-NO" sz="1200" kern="1200">
        <a:solidFill>
          <a:schemeClr val="tx1"/>
        </a:solidFill>
        <a:latin typeface="+mn-lt"/>
        <a:ea typeface="+mn-ea"/>
        <a:cs typeface="+mn-cs"/>
      </a:defRPr>
    </a:lvl2pPr>
    <a:lvl3pPr marL="914400" algn="l" defTabSz="914400" rtl="0" eaLnBrk="1" latinLnBrk="0" hangingPunct="1">
      <a:defRPr lang="nb-NO" sz="1200" kern="1200">
        <a:solidFill>
          <a:schemeClr val="tx1"/>
        </a:solidFill>
        <a:latin typeface="+mn-lt"/>
        <a:ea typeface="+mn-ea"/>
        <a:cs typeface="+mn-cs"/>
      </a:defRPr>
    </a:lvl3pPr>
    <a:lvl4pPr marL="1371600" algn="l" defTabSz="914400" rtl="0" eaLnBrk="1" latinLnBrk="0" hangingPunct="1">
      <a:defRPr lang="nb-NO" sz="1200" kern="1200">
        <a:solidFill>
          <a:schemeClr val="tx1"/>
        </a:solidFill>
        <a:latin typeface="+mn-lt"/>
        <a:ea typeface="+mn-ea"/>
        <a:cs typeface="+mn-cs"/>
      </a:defRPr>
    </a:lvl4pPr>
    <a:lvl5pPr marL="1828800" algn="l" defTabSz="914400" rtl="0" eaLnBrk="1" latinLnBrk="0" hangingPunct="1">
      <a:defRPr lang="nb-NO" sz="1200" kern="1200">
        <a:solidFill>
          <a:schemeClr val="tx1"/>
        </a:solidFill>
        <a:latin typeface="+mn-lt"/>
        <a:ea typeface="+mn-ea"/>
        <a:cs typeface="+mn-cs"/>
      </a:defRPr>
    </a:lvl5pPr>
    <a:lvl6pPr marL="2286000" algn="l" defTabSz="914400" rtl="0" eaLnBrk="1" latinLnBrk="0" hangingPunct="1">
      <a:defRPr lang="nb-NO" sz="1200" kern="1200">
        <a:solidFill>
          <a:schemeClr val="tx1"/>
        </a:solidFill>
        <a:latin typeface="+mn-lt"/>
        <a:ea typeface="+mn-ea"/>
        <a:cs typeface="+mn-cs"/>
      </a:defRPr>
    </a:lvl6pPr>
    <a:lvl7pPr marL="2743200" algn="l" defTabSz="914400" rtl="0" eaLnBrk="1" latinLnBrk="0" hangingPunct="1">
      <a:defRPr lang="nb-NO" sz="1200" kern="1200">
        <a:solidFill>
          <a:schemeClr val="tx1"/>
        </a:solidFill>
        <a:latin typeface="+mn-lt"/>
        <a:ea typeface="+mn-ea"/>
        <a:cs typeface="+mn-cs"/>
      </a:defRPr>
    </a:lvl7pPr>
    <a:lvl8pPr marL="3200400" algn="l" defTabSz="914400" rtl="0" eaLnBrk="1" latinLnBrk="0" hangingPunct="1">
      <a:defRPr lang="nb-NO" sz="1200" kern="1200">
        <a:solidFill>
          <a:schemeClr val="tx1"/>
        </a:solidFill>
        <a:latin typeface="+mn-lt"/>
        <a:ea typeface="+mn-ea"/>
        <a:cs typeface="+mn-cs"/>
      </a:defRPr>
    </a:lvl8pPr>
    <a:lvl9pPr marL="3657600" algn="l" defTabSz="914400" rtl="0" eaLnBrk="1" latinLnBrk="0" hangingPunct="1">
      <a:defRPr lang="nb-NO"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ysbildeplassholder 1"/>
          <p:cNvSpPr>
            <a:spLocks noGrp="1" noRot="1" noChangeAspect="1"/>
          </p:cNvSpPr>
          <p:nvPr>
            <p:ph type="sldImg"/>
          </p:nvPr>
        </p:nvSpPr>
        <p:spPr>
          <a:xfrm>
            <a:off x="1227138" y="1222375"/>
            <a:ext cx="4270375" cy="3298825"/>
          </a:xfrm>
        </p:spPr>
      </p:sp>
      <p:sp>
        <p:nvSpPr>
          <p:cNvPr id="3" name="Notatplasshold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52A89D7-7603-4ECB-ADF6-F6CF2BE4F401}" type="slidenum">
              <a:rPr lang="nb-NO" smtClean="0"/>
              <a:t>2</a:t>
            </a:fld>
            <a:endParaRPr lang="nb-NO"/>
          </a:p>
        </p:txBody>
      </p:sp>
    </p:spTree>
    <p:extLst>
      <p:ext uri="{BB962C8B-B14F-4D97-AF65-F5344CB8AC3E}">
        <p14:creationId xmlns:p14="http://schemas.microsoft.com/office/powerpoint/2010/main" val="129871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ysbildeplassholder 1"/>
          <p:cNvSpPr>
            <a:spLocks noGrp="1" noRot="1" noChangeAspect="1"/>
          </p:cNvSpPr>
          <p:nvPr>
            <p:ph type="sldImg"/>
          </p:nvPr>
        </p:nvSpPr>
        <p:spPr>
          <a:xfrm>
            <a:off x="1227138" y="1222375"/>
            <a:ext cx="4270375" cy="3298825"/>
          </a:xfrm>
        </p:spPr>
      </p:sp>
      <p:sp>
        <p:nvSpPr>
          <p:cNvPr id="3" name="Notatplassholder 2"/>
          <p:cNvSpPr>
            <a:spLocks noGrp="1"/>
          </p:cNvSpPr>
          <p:nvPr>
            <p:ph type="body" idx="1"/>
          </p:nvPr>
        </p:nvSpPr>
        <p:spPr/>
        <p:txBody>
          <a:bodyPr/>
          <a:lstStyle/>
          <a:p>
            <a:r>
              <a:rPr lang="nb-NO" dirty="0"/>
              <a:t>Hvis du vil endre denne brosjyren, erstatter du eksempelinnholdet med ditt eget. Hvis du imidlertid vil starte med blanke ark, trykker du Nytt lysbilde-knappen på Hjem-fanen for å sette inn en ny side. Nå kan du legge til egen tekst og bilder i de tomme plassholderne. Hvis du trenger flere plassholdere til titler, undertitler eller brødtekst, kopierer du en av plassholderne og drar den nye på plass.</a:t>
            </a:r>
          </a:p>
          <a:p>
            <a:endParaRPr lang="nb-NO" dirty="0"/>
          </a:p>
          <a:p>
            <a:r>
              <a:rPr lang="nb-NO" dirty="0"/>
              <a:t>Og har du lagt merke til at vi har laget foldemerker for deg? De er så vidt synlige, men hvis du ikke vil at de skal vises på brosjyren, kan du slette dem før du skriver ut.</a:t>
            </a:r>
          </a:p>
          <a:p>
            <a:endParaRPr lang="nb-NO" dirty="0"/>
          </a:p>
        </p:txBody>
      </p:sp>
      <p:sp>
        <p:nvSpPr>
          <p:cNvPr id="4" name="Plassholder for lysbildenummer 3"/>
          <p:cNvSpPr>
            <a:spLocks noGrp="1"/>
          </p:cNvSpPr>
          <p:nvPr>
            <p:ph type="sldNum" sz="quarter" idx="10"/>
          </p:nvPr>
        </p:nvSpPr>
        <p:spPr/>
        <p:txBody>
          <a:bodyPr/>
          <a:lstStyle/>
          <a:p>
            <a:fld id="{952A89D7-7603-4ECB-ADF6-F6CF2BE4F401}" type="slidenum">
              <a:rPr lang="nb-NO" smtClean="0"/>
              <a:t>5</a:t>
            </a:fld>
            <a:endParaRPr lang="nb-NO"/>
          </a:p>
        </p:txBody>
      </p:sp>
    </p:spTree>
    <p:extLst>
      <p:ext uri="{BB962C8B-B14F-4D97-AF65-F5344CB8AC3E}">
        <p14:creationId xmlns:p14="http://schemas.microsoft.com/office/powerpoint/2010/main" val="400231126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ctangle 6"/>
          <p:cNvSpPr/>
          <p:nvPr/>
        </p:nvSpPr>
        <p:spPr>
          <a:xfrm>
            <a:off x="754380" y="1526540"/>
            <a:ext cx="8549640" cy="91441"/>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54380" y="4853799"/>
            <a:ext cx="8549640" cy="91441"/>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54380" y="1682750"/>
            <a:ext cx="8549640" cy="310896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958258" y="4654626"/>
            <a:ext cx="1005840" cy="103632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867537" y="1623186"/>
            <a:ext cx="8352663" cy="3440582"/>
          </a:xfrm>
        </p:spPr>
        <p:txBody>
          <a:bodyPr anchor="ctr">
            <a:noAutofit/>
          </a:bodyPr>
          <a:lstStyle>
            <a:lvl1pPr algn="l">
              <a:lnSpc>
                <a:spcPct val="80000"/>
              </a:lnSpc>
              <a:defRPr sz="7040" b="0" cap="all" baseline="0">
                <a:blipFill dpi="0" rotWithShape="1">
                  <a:blip r:embed="rId4"/>
                  <a:srcRect/>
                  <a:tile tx="6350" ty="-127000" sx="65000" sy="64000" flip="none" algn="tl"/>
                </a:blipFill>
              </a:defRPr>
            </a:lvl1pPr>
          </a:lstStyle>
          <a:p>
            <a:r>
              <a:rPr lang="nb-NO"/>
              <a:t>Klikk for å redigere tittelstil</a:t>
            </a:r>
            <a:endParaRPr lang="en-US" dirty="0"/>
          </a:p>
        </p:txBody>
      </p:sp>
      <p:sp>
        <p:nvSpPr>
          <p:cNvPr id="3" name="Subtitle 2"/>
          <p:cNvSpPr>
            <a:spLocks noGrp="1"/>
          </p:cNvSpPr>
          <p:nvPr>
            <p:ph type="subTitle" idx="1"/>
          </p:nvPr>
        </p:nvSpPr>
        <p:spPr>
          <a:xfrm>
            <a:off x="882625" y="4974336"/>
            <a:ext cx="6510299" cy="1212494"/>
          </a:xfrm>
        </p:spPr>
        <p:txBody>
          <a:bodyPr>
            <a:normAutofit/>
          </a:bodyPr>
          <a:lstStyle>
            <a:lvl1pPr marL="0" indent="0" algn="l">
              <a:buNone/>
              <a:defRPr sz="1980" b="0">
                <a:solidFill>
                  <a:schemeClr val="tx1"/>
                </a:solidFill>
              </a:defRPr>
            </a:lvl1pPr>
            <a:lvl2pPr marL="502920" indent="0" algn="ctr">
              <a:buNone/>
              <a:defRPr sz="1980"/>
            </a:lvl2pPr>
            <a:lvl3pPr marL="1005840" indent="0" algn="ctr">
              <a:buNone/>
              <a:defRPr sz="1980"/>
            </a:lvl3pPr>
            <a:lvl4pPr marL="1508760" indent="0" algn="ctr">
              <a:buNone/>
              <a:defRPr sz="1980"/>
            </a:lvl4pPr>
            <a:lvl5pPr marL="2011680" indent="0" algn="ctr">
              <a:buNone/>
              <a:defRPr sz="1980"/>
            </a:lvl5pPr>
            <a:lvl6pPr marL="2514600" indent="0" algn="ctr">
              <a:buNone/>
              <a:defRPr sz="1980"/>
            </a:lvl6pPr>
            <a:lvl7pPr marL="3017520" indent="0" algn="ctr">
              <a:buNone/>
              <a:defRPr sz="1980"/>
            </a:lvl7pPr>
            <a:lvl8pPr marL="3520440" indent="0" algn="ctr">
              <a:buNone/>
              <a:defRPr sz="1980"/>
            </a:lvl8pPr>
            <a:lvl9pPr marL="4023360" indent="0" algn="ctr">
              <a:buNone/>
              <a:defRPr sz="198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FC7BAE6A-DCF3-43E4-B2A0-33D0CF1225FC}" type="datetimeFigureOut">
              <a:rPr lang="nb-NO" smtClean="0"/>
              <a:t>29.06.2020</a:t>
            </a:fld>
            <a:endParaRPr lang="nb-NO"/>
          </a:p>
        </p:txBody>
      </p:sp>
      <p:sp>
        <p:nvSpPr>
          <p:cNvPr id="5" name="Footer Placeholder 4"/>
          <p:cNvSpPr>
            <a:spLocks noGrp="1"/>
          </p:cNvSpPr>
          <p:nvPr>
            <p:ph type="ftr" sz="quarter" idx="11"/>
          </p:nvPr>
        </p:nvSpPr>
        <p:spPr>
          <a:xfrm>
            <a:off x="894085" y="7109157"/>
            <a:ext cx="5220310" cy="413808"/>
          </a:xfrm>
        </p:spPr>
        <p:txBody>
          <a:bodyPr/>
          <a:lstStyle/>
          <a:p>
            <a:endParaRPr lang="nb-NO"/>
          </a:p>
        </p:txBody>
      </p:sp>
      <p:sp>
        <p:nvSpPr>
          <p:cNvPr id="6" name="Slide Number Placeholder 5"/>
          <p:cNvSpPr>
            <a:spLocks noGrp="1"/>
          </p:cNvSpPr>
          <p:nvPr>
            <p:ph type="sldNum" sz="quarter" idx="12"/>
          </p:nvPr>
        </p:nvSpPr>
        <p:spPr>
          <a:xfrm>
            <a:off x="7968709" y="4790821"/>
            <a:ext cx="984941" cy="725424"/>
          </a:xfrm>
        </p:spPr>
        <p:txBody>
          <a:bodyPr/>
          <a:lstStyle>
            <a:lvl1pPr>
              <a:defRPr sz="3080" b="1"/>
            </a:lvl1pPr>
          </a:lstStyle>
          <a:p>
            <a:fld id="{9F6761A3-4CAC-4C5F-AC82-8DB08D526BC2}" type="slidenum">
              <a:rPr lang="nb-NO" smtClean="0"/>
              <a:t>‹#›</a:t>
            </a:fld>
            <a:endParaRPr lang="nb-NO"/>
          </a:p>
        </p:txBody>
      </p:sp>
    </p:spTree>
    <p:extLst>
      <p:ext uri="{BB962C8B-B14F-4D97-AF65-F5344CB8AC3E}">
        <p14:creationId xmlns:p14="http://schemas.microsoft.com/office/powerpoint/2010/main" val="183236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t>29.06.2020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F6761A3-4CAC-4C5F-AC82-8DB08D526BC2}" type="slidenum">
              <a:rPr lang="nb-NO" smtClean="0"/>
              <a:t>‹#›</a:t>
            </a:fld>
            <a:endParaRPr lang="nb-NO"/>
          </a:p>
        </p:txBody>
      </p:sp>
    </p:spTree>
    <p:extLst>
      <p:ext uri="{BB962C8B-B14F-4D97-AF65-F5344CB8AC3E}">
        <p14:creationId xmlns:p14="http://schemas.microsoft.com/office/powerpoint/2010/main" val="182787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604520"/>
            <a:ext cx="2105978" cy="6390640"/>
          </a:xfrm>
        </p:spPr>
        <p:txBody>
          <a:bodyPr vert="eaVert"/>
          <a:lstStyle>
            <a:lvl1pPr>
              <a:defRPr b="0"/>
            </a:lvl1pPr>
          </a:lstStyle>
          <a:p>
            <a:r>
              <a:rPr lang="nb-NO"/>
              <a:t>Klikk for å redigere tittelstil</a:t>
            </a:r>
            <a:endParaRPr lang="en-US" dirty="0"/>
          </a:p>
        </p:txBody>
      </p:sp>
      <p:sp>
        <p:nvSpPr>
          <p:cNvPr id="3" name="Vertical Text Placeholder 2"/>
          <p:cNvSpPr>
            <a:spLocks noGrp="1"/>
          </p:cNvSpPr>
          <p:nvPr>
            <p:ph type="body" orient="vert" idx="1"/>
          </p:nvPr>
        </p:nvSpPr>
        <p:spPr>
          <a:xfrm>
            <a:off x="880110" y="604520"/>
            <a:ext cx="6192203" cy="6390640"/>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t>29.06.2020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F6761A3-4CAC-4C5F-AC82-8DB08D526BC2}" type="slidenum">
              <a:rPr lang="nb-NO" smtClean="0"/>
              <a:t>‹#›</a:t>
            </a:fld>
            <a:endParaRPr lang="nb-NO"/>
          </a:p>
        </p:txBody>
      </p:sp>
    </p:spTree>
    <p:extLst>
      <p:ext uri="{BB962C8B-B14F-4D97-AF65-F5344CB8AC3E}">
        <p14:creationId xmlns:p14="http://schemas.microsoft.com/office/powerpoint/2010/main" val="287085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å siden">
    <p:spTree>
      <p:nvGrpSpPr>
        <p:cNvPr id="1" name=""/>
        <p:cNvGrpSpPr/>
        <p:nvPr/>
      </p:nvGrpSpPr>
      <p:grpSpPr>
        <a:xfrm>
          <a:off x="0" y="0"/>
          <a:ext cx="0" cy="0"/>
          <a:chOff x="0" y="0"/>
          <a:chExt cx="0" cy="0"/>
        </a:xfrm>
      </p:grpSpPr>
      <p:sp>
        <p:nvSpPr>
          <p:cNvPr id="78" name="Rektangel 77"/>
          <p:cNvSpPr/>
          <p:nvPr userDrawn="1"/>
        </p:nvSpPr>
        <p:spPr>
          <a:xfrm>
            <a:off x="6958584" y="640081"/>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9" name="Rektangel 38"/>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6" name="Bildeplassholder 4"/>
          <p:cNvSpPr>
            <a:spLocks noGrp="1"/>
          </p:cNvSpPr>
          <p:nvPr>
            <p:ph type="pic" sz="quarter" idx="60"/>
          </p:nvPr>
        </p:nvSpPr>
        <p:spPr>
          <a:xfrm>
            <a:off x="6958584" y="3265713"/>
            <a:ext cx="2816352" cy="2268881"/>
          </a:xfrm>
          <a:solidFill>
            <a:schemeClr val="bg1">
              <a:lumMod val="95000"/>
            </a:schemeClr>
          </a:solidFill>
        </p:spPr>
        <p:txBody>
          <a:bodyPr tIns="182880">
            <a:normAutofit/>
          </a:bodyPr>
          <a:lstStyle>
            <a:lvl1pPr marL="0" indent="0" algn="ctr" latinLnBrk="0">
              <a:buNone/>
              <a:defRPr lang="nb-NO" sz="1400"/>
            </a:lvl1pPr>
          </a:lstStyle>
          <a:p>
            <a:endParaRPr lang="nb-NO"/>
          </a:p>
        </p:txBody>
      </p:sp>
      <p:sp>
        <p:nvSpPr>
          <p:cNvPr id="72" name="Tekstplassholder 21"/>
          <p:cNvSpPr>
            <a:spLocks noGrp="1"/>
          </p:cNvSpPr>
          <p:nvPr>
            <p:ph type="body" sz="quarter" idx="63" hasCustomPrompt="1"/>
          </p:nvPr>
        </p:nvSpPr>
        <p:spPr>
          <a:xfrm>
            <a:off x="7155180" y="5805716"/>
            <a:ext cx="2423160" cy="1204685"/>
          </a:xfrm>
        </p:spPr>
        <p:txBody>
          <a:bodyPr lIns="0" tIns="0" rIns="0" bIns="0" anchor="t">
            <a:noAutofit/>
          </a:bodyPr>
          <a:lstStyle>
            <a:lvl1pPr marL="0" indent="0" algn="l" latinLnBrk="0">
              <a:lnSpc>
                <a:spcPct val="150000"/>
              </a:lnSpc>
              <a:spcBef>
                <a:spcPts val="900"/>
              </a:spcBef>
              <a:buNone/>
              <a:defRPr lang="nb-NO" sz="1200" b="0" i="1">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73" name="Tekstplassholder 21"/>
          <p:cNvSpPr>
            <a:spLocks noGrp="1"/>
          </p:cNvSpPr>
          <p:nvPr>
            <p:ph type="body" sz="quarter" idx="64" hasCustomPrompt="1"/>
          </p:nvPr>
        </p:nvSpPr>
        <p:spPr>
          <a:xfrm>
            <a:off x="7155180" y="1622984"/>
            <a:ext cx="2423160" cy="1488472"/>
          </a:xfrm>
        </p:spPr>
        <p:txBody>
          <a:bodyPr lIns="0" tIns="0" rIns="0" bIns="0" anchor="t">
            <a:noAutofit/>
          </a:bodyPr>
          <a:lstStyle>
            <a:lvl1pPr marL="112708" indent="-112708" algn="l" latinLnBrk="0">
              <a:lnSpc>
                <a:spcPct val="120000"/>
              </a:lnSpc>
              <a:spcBef>
                <a:spcPts val="800"/>
              </a:spcBef>
              <a:spcAft>
                <a:spcPts val="0"/>
              </a:spcAft>
              <a:buFont typeface="Arial" panose="020B0604020202020204" pitchFamily="34" charset="0"/>
              <a:buChar char="•"/>
              <a:defRPr lang="nb-NO" sz="1050">
                <a:solidFill>
                  <a:schemeClr val="tx2"/>
                </a:solidFill>
              </a:defRPr>
            </a:lvl1pPr>
            <a:lvl2pPr marL="182871" indent="-182871" latinLnBrk="0">
              <a:lnSpc>
                <a:spcPct val="100000"/>
              </a:lnSpc>
              <a:spcBef>
                <a:spcPts val="600"/>
              </a:spcBef>
              <a:spcAft>
                <a:spcPts val="0"/>
              </a:spcAft>
              <a:buFont typeface="Arial" panose="020B0604020202020204" pitchFamily="34" charset="0"/>
              <a:buChar char="•"/>
              <a:defRPr lang="nb-NO" sz="900"/>
            </a:lvl2pPr>
            <a:lvl3pPr marL="182871" indent="-182871" latinLnBrk="0">
              <a:lnSpc>
                <a:spcPct val="100000"/>
              </a:lnSpc>
              <a:spcBef>
                <a:spcPts val="600"/>
              </a:spcBef>
              <a:spcAft>
                <a:spcPts val="0"/>
              </a:spcAft>
              <a:buFont typeface="Arial" panose="020B0604020202020204" pitchFamily="34" charset="0"/>
              <a:buChar char="•"/>
              <a:defRPr lang="nb-NO" sz="900"/>
            </a:lvl3pPr>
            <a:lvl4pPr marL="182871" indent="-182871" latinLnBrk="0">
              <a:lnSpc>
                <a:spcPct val="100000"/>
              </a:lnSpc>
              <a:spcBef>
                <a:spcPts val="600"/>
              </a:spcBef>
              <a:spcAft>
                <a:spcPts val="0"/>
              </a:spcAft>
              <a:buFont typeface="Arial" panose="020B0604020202020204" pitchFamily="34" charset="0"/>
              <a:buChar char="•"/>
              <a:defRPr lang="nb-NO" sz="900"/>
            </a:lvl4pPr>
            <a:lvl5pPr marL="182871" indent="-182871" latinLnBrk="0">
              <a:lnSpc>
                <a:spcPct val="100000"/>
              </a:lnSpc>
              <a:spcBef>
                <a:spcPts val="600"/>
              </a:spcBef>
              <a:spcAft>
                <a:spcPts val="0"/>
              </a:spcAft>
              <a:buFont typeface="Arial" panose="020B0604020202020204" pitchFamily="34" charset="0"/>
              <a:buChar char="•"/>
              <a:defRPr lang="nb-NO" sz="900"/>
            </a:lvl5pPr>
            <a:lvl6pPr marL="182871" indent="-182871" latinLnBrk="0">
              <a:lnSpc>
                <a:spcPct val="100000"/>
              </a:lnSpc>
              <a:spcBef>
                <a:spcPts val="600"/>
              </a:spcBef>
              <a:spcAft>
                <a:spcPts val="0"/>
              </a:spcAft>
              <a:defRPr lang="nb-NO" sz="900"/>
            </a:lvl6pPr>
            <a:lvl7pPr marL="182871" indent="-182871" latinLnBrk="0">
              <a:lnSpc>
                <a:spcPct val="100000"/>
              </a:lnSpc>
              <a:spcBef>
                <a:spcPts val="600"/>
              </a:spcBef>
              <a:spcAft>
                <a:spcPts val="0"/>
              </a:spcAft>
              <a:defRPr lang="nb-NO" sz="900"/>
            </a:lvl7pPr>
            <a:lvl8pPr marL="182871" indent="-182871" latinLnBrk="0">
              <a:lnSpc>
                <a:spcPct val="100000"/>
              </a:lnSpc>
              <a:spcBef>
                <a:spcPts val="600"/>
              </a:spcBef>
              <a:spcAft>
                <a:spcPts val="0"/>
              </a:spcAft>
              <a:defRPr lang="nb-NO" sz="900"/>
            </a:lvl8pPr>
            <a:lvl9pPr marL="182871" indent="-182871" latinLnBrk="0">
              <a:lnSpc>
                <a:spcPct val="100000"/>
              </a:lnSpc>
              <a:spcBef>
                <a:spcPts val="600"/>
              </a:spcBef>
              <a:spcAft>
                <a:spcPts val="0"/>
              </a:spcAft>
              <a:defRPr lang="nb-NO" sz="900"/>
            </a:lvl9pPr>
          </a:lstStyle>
          <a:p>
            <a:pPr lvl="0"/>
            <a:r>
              <a:rPr lang="nb-NO" dirty="0"/>
              <a:t>Klikk for å legge til tekst</a:t>
            </a:r>
          </a:p>
        </p:txBody>
      </p:sp>
      <p:sp>
        <p:nvSpPr>
          <p:cNvPr id="74" name="Rektangel 73"/>
          <p:cNvSpPr/>
          <p:nvPr userDrawn="1"/>
        </p:nvSpPr>
        <p:spPr>
          <a:xfrm>
            <a:off x="695858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5" name="Tekstplassholder 21"/>
          <p:cNvSpPr>
            <a:spLocks noGrp="1"/>
          </p:cNvSpPr>
          <p:nvPr>
            <p:ph type="body" sz="quarter" idx="65" hasCustomPrompt="1"/>
          </p:nvPr>
        </p:nvSpPr>
        <p:spPr>
          <a:xfrm>
            <a:off x="7223760" y="696686"/>
            <a:ext cx="2286001" cy="595085"/>
          </a:xfrm>
        </p:spPr>
        <p:txBody>
          <a:bodyPr lIns="0" tIns="0" rIns="0" bIns="0" anchor="b">
            <a:noAutofit/>
          </a:bodyPr>
          <a:lstStyle>
            <a:lvl1pPr marL="0" indent="0" algn="l" latinLnBrk="0">
              <a:lnSpc>
                <a:spcPct val="100000"/>
              </a:lnSpc>
              <a:spcBef>
                <a:spcPts val="0"/>
              </a:spcBef>
              <a:buNone/>
              <a:defRPr lang="nb-NO" sz="1600" b="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Overskriftstekst</a:t>
            </a:r>
          </a:p>
        </p:txBody>
      </p:sp>
      <p:sp>
        <p:nvSpPr>
          <p:cNvPr id="77" name="Rektangel 76"/>
          <p:cNvSpPr/>
          <p:nvPr userDrawn="1"/>
        </p:nvSpPr>
        <p:spPr>
          <a:xfrm>
            <a:off x="3575303" y="640081"/>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7" name="Rektangel 36"/>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61" name="Tekstplassholder 21"/>
          <p:cNvSpPr>
            <a:spLocks noGrp="1"/>
          </p:cNvSpPr>
          <p:nvPr>
            <p:ph type="body" sz="quarter" idx="61" hasCustomPrompt="1"/>
          </p:nvPr>
        </p:nvSpPr>
        <p:spPr>
          <a:xfrm>
            <a:off x="3771899" y="822961"/>
            <a:ext cx="2423160" cy="1386841"/>
          </a:xfrm>
        </p:spPr>
        <p:txBody>
          <a:bodyPr lIns="0" tIns="0" rIns="0" bIns="0" anchor="t">
            <a:noAutofit/>
          </a:bodyPr>
          <a:lstStyle>
            <a:lvl1pPr marL="0" indent="0" algn="l" latinLnBrk="0">
              <a:lnSpc>
                <a:spcPct val="150000"/>
              </a:lnSpc>
              <a:spcBef>
                <a:spcPts val="0"/>
              </a:spcBef>
              <a:buNone/>
              <a:defRPr lang="nb-NO" sz="1200" b="0" i="1">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71" name="Tekstplassholder 21"/>
          <p:cNvSpPr>
            <a:spLocks noGrp="1"/>
          </p:cNvSpPr>
          <p:nvPr>
            <p:ph type="body" sz="quarter" idx="62" hasCustomPrompt="1"/>
          </p:nvPr>
        </p:nvSpPr>
        <p:spPr>
          <a:xfrm>
            <a:off x="3771899" y="4846320"/>
            <a:ext cx="2423160" cy="2164080"/>
          </a:xfrm>
        </p:spPr>
        <p:txBody>
          <a:bodyPr lIns="0" tIns="0" rIns="0" bIns="0" anchor="t">
            <a:noAutofit/>
          </a:bodyPr>
          <a:lstStyle>
            <a:lvl1pPr marL="0" indent="0" algn="l" latinLnBrk="0">
              <a:lnSpc>
                <a:spcPct val="120000"/>
              </a:lnSpc>
              <a:spcBef>
                <a:spcPts val="0"/>
              </a:spcBef>
              <a:buNone/>
              <a:defRPr lang="nb-NO" sz="1050" b="0" i="0">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dirty="0"/>
              <a:t>Klikk for å legge til tekst</a:t>
            </a:r>
          </a:p>
        </p:txBody>
      </p:sp>
      <p:sp>
        <p:nvSpPr>
          <p:cNvPr id="76" name="Rektangel 75"/>
          <p:cNvSpPr/>
          <p:nvPr userDrawn="1"/>
        </p:nvSpPr>
        <p:spPr>
          <a:xfrm>
            <a:off x="237744" y="640081"/>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6" name="Rektangel 35"/>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5" name="Rektangel 44"/>
          <p:cNvSpPr/>
          <p:nvPr userDrawn="1"/>
        </p:nvSpPr>
        <p:spPr>
          <a:xfrm>
            <a:off x="23774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1" name="Tekstplassholder 21"/>
          <p:cNvSpPr>
            <a:spLocks noGrp="1"/>
          </p:cNvSpPr>
          <p:nvPr>
            <p:ph type="body" sz="quarter" idx="20" hasCustomPrompt="1"/>
          </p:nvPr>
        </p:nvSpPr>
        <p:spPr>
          <a:xfrm>
            <a:off x="423334" y="5748868"/>
            <a:ext cx="2445174" cy="1261533"/>
          </a:xfrm>
        </p:spPr>
        <p:txBody>
          <a:bodyPr lIns="0" tIns="0" rIns="0" bIns="0" anchor="t">
            <a:noAutofit/>
          </a:bodyPr>
          <a:lstStyle>
            <a:lvl1pPr marL="0" indent="0" algn="l" latinLnBrk="0">
              <a:lnSpc>
                <a:spcPct val="150000"/>
              </a:lnSpc>
              <a:spcBef>
                <a:spcPts val="900"/>
              </a:spcBef>
              <a:buNone/>
              <a:defRPr lang="nb-NO" sz="1200" b="0" i="1">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43" name="Tekstplassholder 21"/>
          <p:cNvSpPr>
            <a:spLocks noGrp="1"/>
          </p:cNvSpPr>
          <p:nvPr>
            <p:ph type="body" sz="quarter" idx="31" hasCustomPrompt="1"/>
          </p:nvPr>
        </p:nvSpPr>
        <p:spPr>
          <a:xfrm>
            <a:off x="423334" y="1622984"/>
            <a:ext cx="2445174" cy="1488472"/>
          </a:xfrm>
        </p:spPr>
        <p:txBody>
          <a:bodyPr lIns="0" tIns="0" rIns="0" bIns="0" anchor="t">
            <a:noAutofit/>
          </a:bodyPr>
          <a:lstStyle>
            <a:lvl1pPr marL="112708" indent="-112708" algn="l" latinLnBrk="0">
              <a:lnSpc>
                <a:spcPct val="120000"/>
              </a:lnSpc>
              <a:spcBef>
                <a:spcPts val="800"/>
              </a:spcBef>
              <a:spcAft>
                <a:spcPts val="0"/>
              </a:spcAft>
              <a:buFont typeface="Arial" panose="020B0604020202020204" pitchFamily="34" charset="0"/>
              <a:buChar char="•"/>
              <a:defRPr lang="nb-NO" sz="1050">
                <a:solidFill>
                  <a:schemeClr val="tx2"/>
                </a:solidFill>
              </a:defRPr>
            </a:lvl1pPr>
            <a:lvl2pPr marL="182871" indent="-182871" latinLnBrk="0">
              <a:lnSpc>
                <a:spcPct val="100000"/>
              </a:lnSpc>
              <a:spcBef>
                <a:spcPts val="600"/>
              </a:spcBef>
              <a:spcAft>
                <a:spcPts val="0"/>
              </a:spcAft>
              <a:buFont typeface="Arial" panose="020B0604020202020204" pitchFamily="34" charset="0"/>
              <a:buChar char="•"/>
              <a:defRPr lang="nb-NO" sz="900"/>
            </a:lvl2pPr>
            <a:lvl3pPr marL="182871" indent="-182871" latinLnBrk="0">
              <a:lnSpc>
                <a:spcPct val="100000"/>
              </a:lnSpc>
              <a:spcBef>
                <a:spcPts val="600"/>
              </a:spcBef>
              <a:spcAft>
                <a:spcPts val="0"/>
              </a:spcAft>
              <a:buFont typeface="Arial" panose="020B0604020202020204" pitchFamily="34" charset="0"/>
              <a:buChar char="•"/>
              <a:defRPr lang="nb-NO" sz="900"/>
            </a:lvl3pPr>
            <a:lvl4pPr marL="182871" indent="-182871" latinLnBrk="0">
              <a:lnSpc>
                <a:spcPct val="100000"/>
              </a:lnSpc>
              <a:spcBef>
                <a:spcPts val="600"/>
              </a:spcBef>
              <a:spcAft>
                <a:spcPts val="0"/>
              </a:spcAft>
              <a:buFont typeface="Arial" panose="020B0604020202020204" pitchFamily="34" charset="0"/>
              <a:buChar char="•"/>
              <a:defRPr lang="nb-NO" sz="900"/>
            </a:lvl4pPr>
            <a:lvl5pPr marL="182871" indent="-182871" latinLnBrk="0">
              <a:lnSpc>
                <a:spcPct val="100000"/>
              </a:lnSpc>
              <a:spcBef>
                <a:spcPts val="600"/>
              </a:spcBef>
              <a:spcAft>
                <a:spcPts val="0"/>
              </a:spcAft>
              <a:buFont typeface="Arial" panose="020B0604020202020204" pitchFamily="34" charset="0"/>
              <a:buChar char="•"/>
              <a:defRPr lang="nb-NO" sz="900"/>
            </a:lvl5pPr>
            <a:lvl6pPr marL="182871" indent="-182871" latinLnBrk="0">
              <a:lnSpc>
                <a:spcPct val="100000"/>
              </a:lnSpc>
              <a:spcBef>
                <a:spcPts val="600"/>
              </a:spcBef>
              <a:spcAft>
                <a:spcPts val="0"/>
              </a:spcAft>
              <a:defRPr lang="nb-NO" sz="900"/>
            </a:lvl6pPr>
            <a:lvl7pPr marL="182871" indent="-182871" latinLnBrk="0">
              <a:lnSpc>
                <a:spcPct val="100000"/>
              </a:lnSpc>
              <a:spcBef>
                <a:spcPts val="600"/>
              </a:spcBef>
              <a:spcAft>
                <a:spcPts val="0"/>
              </a:spcAft>
              <a:defRPr lang="nb-NO" sz="900"/>
            </a:lvl7pPr>
            <a:lvl8pPr marL="182871" indent="-182871" latinLnBrk="0">
              <a:lnSpc>
                <a:spcPct val="100000"/>
              </a:lnSpc>
              <a:spcBef>
                <a:spcPts val="600"/>
              </a:spcBef>
              <a:spcAft>
                <a:spcPts val="0"/>
              </a:spcAft>
              <a:defRPr lang="nb-NO" sz="900"/>
            </a:lvl8pPr>
            <a:lvl9pPr marL="182871" indent="-182871" latinLnBrk="0">
              <a:lnSpc>
                <a:spcPct val="100000"/>
              </a:lnSpc>
              <a:spcBef>
                <a:spcPts val="600"/>
              </a:spcBef>
              <a:spcAft>
                <a:spcPts val="0"/>
              </a:spcAft>
              <a:defRPr lang="nb-NO" sz="900"/>
            </a:lvl9pPr>
          </a:lstStyle>
          <a:p>
            <a:pPr lvl="0"/>
            <a:r>
              <a:rPr lang="nb-NO" dirty="0"/>
              <a:t>Klikk for å legge til tekst</a:t>
            </a:r>
          </a:p>
        </p:txBody>
      </p:sp>
      <p:sp>
        <p:nvSpPr>
          <p:cNvPr id="52" name="Tekstplassholder 21"/>
          <p:cNvSpPr>
            <a:spLocks noGrp="1"/>
          </p:cNvSpPr>
          <p:nvPr>
            <p:ph type="body" sz="quarter" idx="58" hasCustomPrompt="1"/>
          </p:nvPr>
        </p:nvSpPr>
        <p:spPr>
          <a:xfrm>
            <a:off x="423334" y="696686"/>
            <a:ext cx="2445174" cy="595085"/>
          </a:xfrm>
        </p:spPr>
        <p:txBody>
          <a:bodyPr lIns="0" tIns="0" rIns="0" bIns="0" anchor="b">
            <a:noAutofit/>
          </a:bodyPr>
          <a:lstStyle>
            <a:lvl1pPr marL="0" indent="0" algn="l" latinLnBrk="0">
              <a:lnSpc>
                <a:spcPct val="100000"/>
              </a:lnSpc>
              <a:spcBef>
                <a:spcPts val="0"/>
              </a:spcBef>
              <a:buNone/>
              <a:defRPr lang="nb-NO" sz="1600" b="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Overskriftstekst</a:t>
            </a:r>
          </a:p>
        </p:txBody>
      </p:sp>
      <p:sp>
        <p:nvSpPr>
          <p:cNvPr id="53" name="Bildeplassholder 4"/>
          <p:cNvSpPr>
            <a:spLocks noGrp="1"/>
          </p:cNvSpPr>
          <p:nvPr>
            <p:ph type="pic" sz="quarter" idx="59"/>
          </p:nvPr>
        </p:nvSpPr>
        <p:spPr>
          <a:xfrm>
            <a:off x="237744" y="3265714"/>
            <a:ext cx="2816352" cy="2268881"/>
          </a:xfrm>
          <a:solidFill>
            <a:schemeClr val="bg1">
              <a:lumMod val="95000"/>
            </a:schemeClr>
          </a:solidFill>
        </p:spPr>
        <p:txBody>
          <a:bodyPr tIns="182880">
            <a:normAutofit/>
          </a:bodyPr>
          <a:lstStyle>
            <a:lvl1pPr marL="0" indent="0" algn="ctr" latinLnBrk="0">
              <a:buNone/>
              <a:defRPr lang="nb-NO" sz="1400"/>
            </a:lvl1pPr>
          </a:lstStyle>
          <a:p>
            <a:endParaRPr lang="nb-NO"/>
          </a:p>
        </p:txBody>
      </p:sp>
      <p:sp>
        <p:nvSpPr>
          <p:cNvPr id="54" name="Bildeplassholder 4"/>
          <p:cNvSpPr>
            <a:spLocks noGrp="1"/>
          </p:cNvSpPr>
          <p:nvPr>
            <p:ph type="pic" sz="quarter" idx="30"/>
          </p:nvPr>
        </p:nvSpPr>
        <p:spPr>
          <a:xfrm>
            <a:off x="3575303" y="2351314"/>
            <a:ext cx="2816352" cy="2235200"/>
          </a:xfrm>
          <a:solidFill>
            <a:schemeClr val="bg1">
              <a:lumMod val="95000"/>
            </a:schemeClr>
          </a:solidFill>
        </p:spPr>
        <p:txBody>
          <a:bodyPr tIns="182880">
            <a:normAutofit/>
          </a:bodyPr>
          <a:lstStyle>
            <a:lvl1pPr marL="0" indent="0" algn="ctr" latinLnBrk="0">
              <a:buNone/>
              <a:defRPr lang="nb-NO" sz="1400"/>
            </a:lvl1pPr>
          </a:lstStyle>
          <a:p>
            <a:endParaRPr lang="nb-NO"/>
          </a:p>
        </p:txBody>
      </p:sp>
    </p:spTree>
    <p:extLst>
      <p:ext uri="{BB962C8B-B14F-4D97-AF65-F5344CB8AC3E}">
        <p14:creationId xmlns:p14="http://schemas.microsoft.com/office/powerpoint/2010/main" val="1162191743"/>
      </p:ext>
    </p:extLst>
  </p:cSld>
  <p:clrMapOvr>
    <a:masterClrMapping/>
  </p:clrMapOvr>
  <p:extLst>
    <p:ext uri="{DCECCB84-F9BA-43D5-87BE-67443E8EF086}">
      <p15:sldGuideLst xmlns:p15="http://schemas.microsoft.com/office/powerpoint/2012/main">
        <p15:guide id="1" pos="144">
          <p15:clr>
            <a:srgbClr val="FBAE40"/>
          </p15:clr>
        </p15:guide>
        <p15:guide id="2" pos="1920">
          <p15:clr>
            <a:srgbClr val="FBAE40"/>
          </p15:clr>
        </p15:guide>
        <p15:guide id="3" pos="2250">
          <p15:clr>
            <a:srgbClr val="FBAE40"/>
          </p15:clr>
        </p15:guide>
        <p15:guide id="4" pos="4026">
          <p15:clr>
            <a:srgbClr val="FBAE40"/>
          </p15:clr>
        </p15:guide>
        <p15:guide id="5" pos="4382">
          <p15:clr>
            <a:srgbClr val="FBAE40"/>
          </p15:clr>
        </p15:guide>
        <p15:guide id="6" pos="6160">
          <p15:clr>
            <a:srgbClr val="FBAE40"/>
          </p15:clr>
        </p15:guide>
        <p15:guide id="7" orient="horz" pos="288">
          <p15:clr>
            <a:srgbClr val="FBAE40"/>
          </p15:clr>
        </p15:guide>
        <p15:guide id="8" orient="horz" pos="45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tenfor siden">
    <p:spTree>
      <p:nvGrpSpPr>
        <p:cNvPr id="1" name=""/>
        <p:cNvGrpSpPr/>
        <p:nvPr/>
      </p:nvGrpSpPr>
      <p:grpSpPr>
        <a:xfrm>
          <a:off x="0" y="0"/>
          <a:ext cx="0" cy="0"/>
          <a:chOff x="0" y="0"/>
          <a:chExt cx="0" cy="0"/>
        </a:xfrm>
      </p:grpSpPr>
      <p:sp>
        <p:nvSpPr>
          <p:cNvPr id="39" name="Rektangel 38"/>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1" name="Rektangel 40"/>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2" name="Rektangel 41"/>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3" name="Rektangel 42"/>
          <p:cNvSpPr/>
          <p:nvPr userDrawn="1"/>
        </p:nvSpPr>
        <p:spPr>
          <a:xfrm>
            <a:off x="237744" y="3125662"/>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4" name="Rektangel 43"/>
          <p:cNvSpPr/>
          <p:nvPr userDrawn="1"/>
        </p:nvSpPr>
        <p:spPr>
          <a:xfrm>
            <a:off x="237744" y="3305960"/>
            <a:ext cx="2816352" cy="393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5" name="Rektangel 44"/>
          <p:cNvSpPr/>
          <p:nvPr userDrawn="1"/>
        </p:nvSpPr>
        <p:spPr>
          <a:xfrm>
            <a:off x="3575303"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0" name="Rektangel 49"/>
          <p:cNvSpPr/>
          <p:nvPr userDrawn="1"/>
        </p:nvSpPr>
        <p:spPr>
          <a:xfrm>
            <a:off x="3575303" y="5709685"/>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3" name="Rektangel 52"/>
          <p:cNvSpPr/>
          <p:nvPr userDrawn="1"/>
        </p:nvSpPr>
        <p:spPr>
          <a:xfrm>
            <a:off x="6959474" y="5709685"/>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8" name="Tekstplassholder 21"/>
          <p:cNvSpPr>
            <a:spLocks noGrp="1"/>
          </p:cNvSpPr>
          <p:nvPr>
            <p:ph type="body" sz="quarter" idx="19" hasCustomPrompt="1"/>
          </p:nvPr>
        </p:nvSpPr>
        <p:spPr>
          <a:xfrm>
            <a:off x="502920" y="3403601"/>
            <a:ext cx="2286001" cy="3693886"/>
          </a:xfrm>
        </p:spPr>
        <p:txBody>
          <a:bodyPr lIns="0" tIns="0" rIns="0" bIns="0" anchor="t">
            <a:noAutofit/>
          </a:bodyPr>
          <a:lstStyle>
            <a:lvl1pPr marL="0" indent="0" algn="l" latinLnBrk="0">
              <a:lnSpc>
                <a:spcPct val="200000"/>
              </a:lnSpc>
              <a:spcBef>
                <a:spcPts val="1200"/>
              </a:spcBef>
              <a:spcAft>
                <a:spcPts val="0"/>
              </a:spcAft>
              <a:buNone/>
              <a:defRPr lang="nb-NO" sz="1200" i="1">
                <a:solidFill>
                  <a:schemeClr val="bg1"/>
                </a:solidFill>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31" name="Tekstplassholder 21"/>
          <p:cNvSpPr>
            <a:spLocks noGrp="1"/>
          </p:cNvSpPr>
          <p:nvPr>
            <p:ph type="body" sz="quarter" idx="20" hasCustomPrompt="1"/>
          </p:nvPr>
        </p:nvSpPr>
        <p:spPr>
          <a:xfrm>
            <a:off x="3840480" y="696686"/>
            <a:ext cx="2286001" cy="595085"/>
          </a:xfrm>
        </p:spPr>
        <p:txBody>
          <a:bodyPr lIns="0" tIns="0" rIns="0" bIns="0" anchor="b">
            <a:noAutofit/>
          </a:bodyPr>
          <a:lstStyle>
            <a:lvl1pPr marL="0" indent="0" algn="l" latinLnBrk="0">
              <a:lnSpc>
                <a:spcPct val="100000"/>
              </a:lnSpc>
              <a:spcBef>
                <a:spcPts val="0"/>
              </a:spcBef>
              <a:buNone/>
              <a:defRPr lang="nb-NO" sz="1600" b="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Overskriftstekst</a:t>
            </a:r>
          </a:p>
        </p:txBody>
      </p:sp>
      <p:sp>
        <p:nvSpPr>
          <p:cNvPr id="5" name="Bildeplassholder 4"/>
          <p:cNvSpPr>
            <a:spLocks noGrp="1"/>
          </p:cNvSpPr>
          <p:nvPr>
            <p:ph type="pic" sz="quarter" idx="27"/>
          </p:nvPr>
        </p:nvSpPr>
        <p:spPr>
          <a:xfrm>
            <a:off x="237744" y="640080"/>
            <a:ext cx="2816352" cy="2485582"/>
          </a:xfrm>
          <a:solidFill>
            <a:schemeClr val="bg1">
              <a:lumMod val="95000"/>
            </a:schemeClr>
          </a:solidFill>
        </p:spPr>
        <p:txBody>
          <a:bodyPr tIns="182880">
            <a:normAutofit/>
          </a:bodyPr>
          <a:lstStyle>
            <a:lvl1pPr marL="0" indent="0" algn="ctr" latinLnBrk="0">
              <a:buNone/>
              <a:defRPr lang="nb-NO" sz="1400"/>
            </a:lvl1pPr>
          </a:lstStyle>
          <a:p>
            <a:endParaRPr lang="nb-NO"/>
          </a:p>
        </p:txBody>
      </p:sp>
      <p:sp>
        <p:nvSpPr>
          <p:cNvPr id="48" name="Bildeplassholder 4"/>
          <p:cNvSpPr>
            <a:spLocks noGrp="1"/>
          </p:cNvSpPr>
          <p:nvPr>
            <p:ph type="pic" sz="quarter" idx="30"/>
          </p:nvPr>
        </p:nvSpPr>
        <p:spPr>
          <a:xfrm>
            <a:off x="3575303" y="1446028"/>
            <a:ext cx="2816352" cy="4080776"/>
          </a:xfrm>
          <a:solidFill>
            <a:schemeClr val="bg1">
              <a:lumMod val="95000"/>
            </a:schemeClr>
          </a:solidFill>
        </p:spPr>
        <p:txBody>
          <a:bodyPr tIns="182880">
            <a:normAutofit/>
          </a:bodyPr>
          <a:lstStyle>
            <a:lvl1pPr marL="0" indent="0" algn="ctr" latinLnBrk="0">
              <a:buNone/>
              <a:defRPr lang="nb-NO" sz="1400"/>
            </a:lvl1pPr>
          </a:lstStyle>
          <a:p>
            <a:endParaRPr lang="nb-NO"/>
          </a:p>
        </p:txBody>
      </p:sp>
      <p:sp>
        <p:nvSpPr>
          <p:cNvPr id="49" name="Rektangel 48"/>
          <p:cNvSpPr/>
          <p:nvPr userDrawn="1"/>
        </p:nvSpPr>
        <p:spPr>
          <a:xfrm>
            <a:off x="357530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1" name="Bildeplassholder 4"/>
          <p:cNvSpPr>
            <a:spLocks noGrp="1"/>
          </p:cNvSpPr>
          <p:nvPr>
            <p:ph type="pic" sz="quarter" idx="31"/>
          </p:nvPr>
        </p:nvSpPr>
        <p:spPr>
          <a:xfrm>
            <a:off x="6959474" y="640080"/>
            <a:ext cx="2816352" cy="4886724"/>
          </a:xfrm>
          <a:solidFill>
            <a:schemeClr val="bg1">
              <a:lumMod val="95000"/>
            </a:schemeClr>
          </a:solidFill>
        </p:spPr>
        <p:txBody>
          <a:bodyPr tIns="182880">
            <a:normAutofit/>
          </a:bodyPr>
          <a:lstStyle>
            <a:lvl1pPr marL="0" indent="0" algn="ctr" latinLnBrk="0">
              <a:buNone/>
              <a:defRPr lang="nb-NO" sz="1400"/>
            </a:lvl1pPr>
          </a:lstStyle>
          <a:p>
            <a:endParaRPr lang="nb-NO"/>
          </a:p>
        </p:txBody>
      </p:sp>
      <p:sp>
        <p:nvSpPr>
          <p:cNvPr id="52" name="Rektangel 51"/>
          <p:cNvSpPr/>
          <p:nvPr userDrawn="1"/>
        </p:nvSpPr>
        <p:spPr>
          <a:xfrm>
            <a:off x="6959474"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5" name="Tekstplassholder 21"/>
          <p:cNvSpPr>
            <a:spLocks noGrp="1"/>
          </p:cNvSpPr>
          <p:nvPr>
            <p:ph type="body" sz="quarter" idx="60" hasCustomPrompt="1"/>
          </p:nvPr>
        </p:nvSpPr>
        <p:spPr>
          <a:xfrm>
            <a:off x="3840479" y="5820181"/>
            <a:ext cx="2423160" cy="247243"/>
          </a:xfrm>
        </p:spPr>
        <p:txBody>
          <a:bodyPr lIns="0" tIns="0" rIns="0" bIns="0" anchor="t">
            <a:noAutofit/>
          </a:bodyPr>
          <a:lstStyle>
            <a:lvl1pPr marL="0" indent="0" algn="l" latinLnBrk="0">
              <a:lnSpc>
                <a:spcPct val="100000"/>
              </a:lnSpc>
              <a:spcBef>
                <a:spcPts val="0"/>
              </a:spcBef>
              <a:buNone/>
              <a:defRPr lang="nb-NO" sz="1400" b="0" i="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56" name="Tekstplassholder 21"/>
          <p:cNvSpPr>
            <a:spLocks noGrp="1"/>
          </p:cNvSpPr>
          <p:nvPr>
            <p:ph type="body" sz="quarter" idx="61" hasCustomPrompt="1"/>
          </p:nvPr>
        </p:nvSpPr>
        <p:spPr>
          <a:xfrm>
            <a:off x="3840479" y="6146006"/>
            <a:ext cx="2423160" cy="642938"/>
          </a:xfrm>
        </p:spPr>
        <p:txBody>
          <a:bodyPr lIns="0" tIns="0" rIns="0" bIns="0" anchor="t">
            <a:noAutofit/>
          </a:bodyPr>
          <a:lstStyle>
            <a:lvl1pPr marL="0" indent="0" algn="l" latinLnBrk="0">
              <a:lnSpc>
                <a:spcPct val="110000"/>
              </a:lnSpc>
              <a:spcBef>
                <a:spcPts val="0"/>
              </a:spcBef>
              <a:buNone/>
              <a:defRPr lang="nb-NO" sz="1100" b="0" i="0">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57" name="Tekstplassholder 21"/>
          <p:cNvSpPr>
            <a:spLocks noGrp="1"/>
          </p:cNvSpPr>
          <p:nvPr>
            <p:ph type="body" sz="quarter" idx="62" hasCustomPrompt="1"/>
          </p:nvPr>
        </p:nvSpPr>
        <p:spPr>
          <a:xfrm>
            <a:off x="3840479" y="6788944"/>
            <a:ext cx="2423160" cy="380198"/>
          </a:xfrm>
        </p:spPr>
        <p:txBody>
          <a:bodyPr lIns="0" tIns="0" rIns="0" bIns="0" anchor="ctr">
            <a:noAutofit/>
          </a:bodyPr>
          <a:lstStyle>
            <a:lvl1pPr marL="0" indent="0" algn="l" latinLnBrk="0">
              <a:lnSpc>
                <a:spcPct val="100000"/>
              </a:lnSpc>
              <a:spcBef>
                <a:spcPts val="0"/>
              </a:spcBef>
              <a:buNone/>
              <a:defRPr lang="nb-NO" sz="1100" b="0" i="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58" name="Tekstplassholder 21"/>
          <p:cNvSpPr>
            <a:spLocks noGrp="1"/>
          </p:cNvSpPr>
          <p:nvPr>
            <p:ph type="body" sz="quarter" idx="63" hasCustomPrompt="1"/>
          </p:nvPr>
        </p:nvSpPr>
        <p:spPr>
          <a:xfrm>
            <a:off x="7156070" y="5820182"/>
            <a:ext cx="2423160" cy="1040418"/>
          </a:xfrm>
        </p:spPr>
        <p:txBody>
          <a:bodyPr lIns="0" tIns="0" rIns="0" bIns="0" anchor="ctr">
            <a:noAutofit/>
          </a:bodyPr>
          <a:lstStyle>
            <a:lvl1pPr marL="0" indent="0" algn="ctr" latinLnBrk="0">
              <a:lnSpc>
                <a:spcPct val="120000"/>
              </a:lnSpc>
              <a:spcBef>
                <a:spcPts val="0"/>
              </a:spcBef>
              <a:buNone/>
              <a:defRPr lang="nb-NO" sz="2400" b="0" i="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Firmanavn</a:t>
            </a:r>
          </a:p>
        </p:txBody>
      </p:sp>
    </p:spTree>
    <p:extLst>
      <p:ext uri="{BB962C8B-B14F-4D97-AF65-F5344CB8AC3E}">
        <p14:creationId xmlns:p14="http://schemas.microsoft.com/office/powerpoint/2010/main" val="1937806922"/>
      </p:ext>
    </p:extLst>
  </p:cSld>
  <p:clrMapOvr>
    <a:masterClrMapping/>
  </p:clrMapOvr>
  <p:extLst>
    <p:ext uri="{DCECCB84-F9BA-43D5-87BE-67443E8EF086}">
      <p15:sldGuideLst xmlns:p15="http://schemas.microsoft.com/office/powerpoint/2012/main">
        <p15:guide id="1" orient="horz" pos="288">
          <p15:clr>
            <a:srgbClr val="FBAE40"/>
          </p15:clr>
        </p15:guide>
        <p15:guide id="2" orient="horz" pos="4560">
          <p15:clr>
            <a:srgbClr val="FBAE40"/>
          </p15:clr>
        </p15:guide>
        <p15:guide id="3" pos="144">
          <p15:clr>
            <a:srgbClr val="FBAE40"/>
          </p15:clr>
        </p15:guide>
        <p15:guide id="4" pos="1920">
          <p15:clr>
            <a:srgbClr val="FBAE40"/>
          </p15:clr>
        </p15:guide>
        <p15:guide id="6" pos="6156">
          <p15:clr>
            <a:srgbClr val="FBAE40"/>
          </p15:clr>
        </p15:guide>
        <p15:guide id="7" pos="4382">
          <p15:clr>
            <a:srgbClr val="FBAE40"/>
          </p15:clr>
        </p15:guide>
        <p15:guide id="8" pos="2250">
          <p15:clr>
            <a:srgbClr val="FBAE40"/>
          </p15:clr>
        </p15:guide>
        <p15:guide id="9" pos="402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t>29.06.2020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F6761A3-4CAC-4C5F-AC82-8DB08D526BC2}" type="slidenum">
              <a:rPr lang="nb-NO" smtClean="0"/>
              <a:t>‹#›</a:t>
            </a:fld>
            <a:endParaRPr lang="nb-NO"/>
          </a:p>
        </p:txBody>
      </p:sp>
    </p:spTree>
    <p:extLst>
      <p:ext uri="{BB962C8B-B14F-4D97-AF65-F5344CB8AC3E}">
        <p14:creationId xmlns:p14="http://schemas.microsoft.com/office/powerpoint/2010/main" val="411749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7" name="Rectangle 6"/>
          <p:cNvSpPr/>
          <p:nvPr/>
        </p:nvSpPr>
        <p:spPr>
          <a:xfrm>
            <a:off x="0" y="5573721"/>
            <a:ext cx="10058400" cy="2198678"/>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87881" y="1388669"/>
            <a:ext cx="7656957" cy="3989832"/>
          </a:xfrm>
        </p:spPr>
        <p:txBody>
          <a:bodyPr anchor="ctr">
            <a:normAutofit/>
          </a:bodyPr>
          <a:lstStyle>
            <a:lvl1pPr>
              <a:lnSpc>
                <a:spcPct val="80000"/>
              </a:lnSpc>
              <a:defRPr sz="7040" b="0"/>
            </a:lvl1pPr>
          </a:lstStyle>
          <a:p>
            <a:r>
              <a:rPr lang="nb-NO"/>
              <a:t>Klikk for å redigere tittelstil</a:t>
            </a:r>
            <a:endParaRPr lang="en-US" dirty="0"/>
          </a:p>
        </p:txBody>
      </p:sp>
      <p:sp>
        <p:nvSpPr>
          <p:cNvPr id="3" name="Text Placeholder 2"/>
          <p:cNvSpPr>
            <a:spLocks noGrp="1"/>
          </p:cNvSpPr>
          <p:nvPr>
            <p:ph type="body" idx="1"/>
          </p:nvPr>
        </p:nvSpPr>
        <p:spPr>
          <a:xfrm>
            <a:off x="1786763" y="5689397"/>
            <a:ext cx="7468362" cy="1209040"/>
          </a:xfrm>
        </p:spPr>
        <p:txBody>
          <a:bodyPr anchor="t">
            <a:normAutofit/>
          </a:bodyPr>
          <a:lstStyle>
            <a:lvl1pPr marL="0" indent="0">
              <a:buNone/>
              <a:defRPr sz="1980" b="0">
                <a:solidFill>
                  <a:schemeClr val="accent1">
                    <a:lumMod val="50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a:xfrm>
            <a:off x="7089776" y="7109157"/>
            <a:ext cx="2181555" cy="413808"/>
          </a:xfrm>
        </p:spPr>
        <p:txBody>
          <a:bodyPr/>
          <a:lstStyle>
            <a:lvl1pPr>
              <a:defRPr>
                <a:solidFill>
                  <a:schemeClr val="accent1">
                    <a:lumMod val="50000"/>
                  </a:schemeClr>
                </a:solidFill>
              </a:defRPr>
            </a:lvl1pPr>
          </a:lstStyle>
          <a:p>
            <a:fld id="{FC7BAE6A-DCF3-43E4-B2A0-33D0CF1225FC}" type="datetimeFigureOut">
              <a:rPr lang="nb-NO" smtClean="0"/>
              <a:t>29.06.2020</a:t>
            </a:fld>
            <a:endParaRPr lang="nb-NO"/>
          </a:p>
        </p:txBody>
      </p:sp>
      <p:sp>
        <p:nvSpPr>
          <p:cNvPr id="5" name="Footer Placeholder 4"/>
          <p:cNvSpPr>
            <a:spLocks noGrp="1"/>
          </p:cNvSpPr>
          <p:nvPr>
            <p:ph type="ftr" sz="quarter" idx="11"/>
          </p:nvPr>
        </p:nvSpPr>
        <p:spPr>
          <a:xfrm>
            <a:off x="1799709" y="7109156"/>
            <a:ext cx="5220310" cy="413808"/>
          </a:xfrm>
        </p:spPr>
        <p:txBody>
          <a:bodyPr/>
          <a:lstStyle>
            <a:lvl1pPr>
              <a:defRPr>
                <a:solidFill>
                  <a:schemeClr val="accent1">
                    <a:lumMod val="50000"/>
                  </a:schemeClr>
                </a:solidFill>
              </a:defRPr>
            </a:lvl1pPr>
          </a:lstStyle>
          <a:p>
            <a:endParaRPr lang="nb-NO"/>
          </a:p>
        </p:txBody>
      </p:sp>
      <p:grpSp>
        <p:nvGrpSpPr>
          <p:cNvPr id="8" name="Group 7"/>
          <p:cNvGrpSpPr>
            <a:grpSpLocks noChangeAspect="1"/>
          </p:cNvGrpSpPr>
          <p:nvPr/>
        </p:nvGrpSpPr>
        <p:grpSpPr>
          <a:xfrm>
            <a:off x="697248" y="2754706"/>
            <a:ext cx="1005840" cy="103632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709995" y="2843088"/>
            <a:ext cx="980346" cy="816376"/>
          </a:xfrm>
        </p:spPr>
        <p:txBody>
          <a:bodyPr/>
          <a:lstStyle>
            <a:lvl1pPr>
              <a:defRPr sz="3080"/>
            </a:lvl1pPr>
          </a:lstStyle>
          <a:p>
            <a:fld id="{9F6761A3-4CAC-4C5F-AC82-8DB08D526BC2}" type="slidenum">
              <a:rPr lang="nb-NO" smtClean="0"/>
              <a:t>‹#›</a:t>
            </a:fld>
            <a:endParaRPr lang="nb-NO"/>
          </a:p>
        </p:txBody>
      </p:sp>
    </p:spTree>
    <p:extLst>
      <p:ext uri="{BB962C8B-B14F-4D97-AF65-F5344CB8AC3E}">
        <p14:creationId xmlns:p14="http://schemas.microsoft.com/office/powerpoint/2010/main" val="191170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754380" y="2487168"/>
            <a:ext cx="4023360" cy="450799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271440" y="2487168"/>
            <a:ext cx="4023360" cy="450799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FC7BAE6A-DCF3-43E4-B2A0-33D0CF1225FC}" type="datetimeFigureOut">
              <a:rPr lang="nb-NO" smtClean="0"/>
              <a:t>29.06.2020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F6761A3-4CAC-4C5F-AC82-8DB08D526BC2}" type="slidenum">
              <a:rPr lang="nb-NO" smtClean="0"/>
              <a:t>‹#›</a:t>
            </a:fld>
            <a:endParaRPr lang="nb-NO"/>
          </a:p>
        </p:txBody>
      </p:sp>
    </p:spTree>
    <p:extLst>
      <p:ext uri="{BB962C8B-B14F-4D97-AF65-F5344CB8AC3E}">
        <p14:creationId xmlns:p14="http://schemas.microsoft.com/office/powerpoint/2010/main" val="337186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754380" y="2321357"/>
            <a:ext cx="4023360" cy="725424"/>
          </a:xfrm>
        </p:spPr>
        <p:txBody>
          <a:bodyPr anchor="ctr">
            <a:normAutofit/>
          </a:bodyPr>
          <a:lstStyle>
            <a:lvl1pPr marL="0" indent="0">
              <a:buNone/>
              <a:defRPr sz="2200" b="1">
                <a:solidFill>
                  <a:schemeClr val="accent1">
                    <a:lumMod val="75000"/>
                  </a:schemeClr>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nb-NO"/>
              <a:t>Rediger tekststiler i malen</a:t>
            </a:r>
          </a:p>
        </p:txBody>
      </p:sp>
      <p:sp>
        <p:nvSpPr>
          <p:cNvPr id="4" name="Content Placeholder 3"/>
          <p:cNvSpPr>
            <a:spLocks noGrp="1"/>
          </p:cNvSpPr>
          <p:nvPr>
            <p:ph sz="half" idx="2"/>
          </p:nvPr>
        </p:nvSpPr>
        <p:spPr>
          <a:xfrm>
            <a:off x="754380" y="3108960"/>
            <a:ext cx="4023360" cy="373075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302872" y="2321357"/>
            <a:ext cx="4023360" cy="725424"/>
          </a:xfrm>
        </p:spPr>
        <p:txBody>
          <a:bodyPr anchor="ctr">
            <a:normAutofit/>
          </a:bodyPr>
          <a:lstStyle>
            <a:lvl1pPr marL="0" indent="0">
              <a:buNone/>
              <a:defRPr sz="2200" b="1">
                <a:solidFill>
                  <a:schemeClr val="accent1">
                    <a:lumMod val="75000"/>
                  </a:schemeClr>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nb-NO"/>
              <a:t>Rediger tekststiler i malen</a:t>
            </a:r>
          </a:p>
        </p:txBody>
      </p:sp>
      <p:sp>
        <p:nvSpPr>
          <p:cNvPr id="6" name="Content Placeholder 5"/>
          <p:cNvSpPr>
            <a:spLocks noGrp="1"/>
          </p:cNvSpPr>
          <p:nvPr>
            <p:ph sz="quarter" idx="4"/>
          </p:nvPr>
        </p:nvSpPr>
        <p:spPr>
          <a:xfrm>
            <a:off x="5302872" y="3108960"/>
            <a:ext cx="4023360" cy="373075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t>29.06.2020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F6761A3-4CAC-4C5F-AC82-8DB08D526BC2}" type="slidenum">
              <a:rPr lang="nb-NO" smtClean="0"/>
              <a:t>‹#›</a:t>
            </a:fld>
            <a:endParaRPr lang="nb-NO"/>
          </a:p>
        </p:txBody>
      </p:sp>
    </p:spTree>
    <p:extLst>
      <p:ext uri="{BB962C8B-B14F-4D97-AF65-F5344CB8AC3E}">
        <p14:creationId xmlns:p14="http://schemas.microsoft.com/office/powerpoint/2010/main" val="69247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C7BAE6A-DCF3-43E4-B2A0-33D0CF1225FC}" type="datetimeFigureOut">
              <a:rPr lang="nb-NO" smtClean="0"/>
              <a:t>29.06.2020</a:t>
            </a:fld>
            <a:endParaRPr lang="nb-NO"/>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nb-NO"/>
          </a:p>
        </p:txBody>
      </p:sp>
      <p:sp>
        <p:nvSpPr>
          <p:cNvPr id="5" name="Slide Number Placeholder 4"/>
          <p:cNvSpPr>
            <a:spLocks noGrp="1"/>
          </p:cNvSpPr>
          <p:nvPr>
            <p:ph type="sldNum" sz="quarter" idx="12"/>
          </p:nvPr>
        </p:nvSpPr>
        <p:spPr/>
        <p:txBody>
          <a:bodyPr/>
          <a:lstStyle/>
          <a:p>
            <a:fld id="{9F6761A3-4CAC-4C5F-AC82-8DB08D526BC2}" type="slidenum">
              <a:rPr lang="nb-NO" smtClean="0"/>
              <a:t>‹#›</a:t>
            </a:fld>
            <a:endParaRPr lang="nb-NO"/>
          </a:p>
        </p:txBody>
      </p:sp>
    </p:spTree>
    <p:extLst>
      <p:ext uri="{BB962C8B-B14F-4D97-AF65-F5344CB8AC3E}">
        <p14:creationId xmlns:p14="http://schemas.microsoft.com/office/powerpoint/2010/main" val="187443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689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ctangle 7"/>
          <p:cNvSpPr/>
          <p:nvPr/>
        </p:nvSpPr>
        <p:spPr>
          <a:xfrm>
            <a:off x="6850587" y="2"/>
            <a:ext cx="3207813" cy="77723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53453" y="777240"/>
            <a:ext cx="2640330" cy="1969008"/>
          </a:xfrm>
        </p:spPr>
        <p:txBody>
          <a:bodyPr anchor="b">
            <a:normAutofit/>
          </a:bodyPr>
          <a:lstStyle>
            <a:lvl1pPr>
              <a:defRPr sz="3080" b="0"/>
            </a:lvl1pPr>
          </a:lstStyle>
          <a:p>
            <a:r>
              <a:rPr lang="nb-NO"/>
              <a:t>Klikk for å redigere tittelstil</a:t>
            </a:r>
            <a:endParaRPr lang="en-US" dirty="0"/>
          </a:p>
        </p:txBody>
      </p:sp>
      <p:sp>
        <p:nvSpPr>
          <p:cNvPr id="3" name="Content Placeholder 2"/>
          <p:cNvSpPr>
            <a:spLocks noGrp="1"/>
          </p:cNvSpPr>
          <p:nvPr>
            <p:ph idx="1"/>
          </p:nvPr>
        </p:nvSpPr>
        <p:spPr>
          <a:xfrm>
            <a:off x="691515" y="777240"/>
            <a:ext cx="5537149" cy="5689397"/>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7053453" y="2746248"/>
            <a:ext cx="2640330" cy="3730752"/>
          </a:xfrm>
        </p:spPr>
        <p:txBody>
          <a:bodyPr>
            <a:normAutofit/>
          </a:bodyPr>
          <a:lstStyle>
            <a:lvl1pPr marL="0" indent="0">
              <a:lnSpc>
                <a:spcPct val="100000"/>
              </a:lnSpc>
              <a:spcBef>
                <a:spcPts val="1100"/>
              </a:spcBef>
              <a:buNone/>
              <a:defRPr sz="1485">
                <a:solidFill>
                  <a:schemeClr val="accent1">
                    <a:lumMod val="50000"/>
                  </a:schemeClr>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nb-NO"/>
              <a:t>Rediger tekststiler i malen</a:t>
            </a:r>
          </a:p>
        </p:txBody>
      </p:sp>
      <p:grpSp>
        <p:nvGrpSpPr>
          <p:cNvPr id="12" name="Group 11"/>
          <p:cNvGrpSpPr/>
          <p:nvPr/>
        </p:nvGrpSpPr>
        <p:grpSpPr>
          <a:xfrm>
            <a:off x="9374931" y="7089292"/>
            <a:ext cx="432511" cy="445618"/>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FC7BAE6A-DCF3-43E4-B2A0-33D0CF1225FC}" type="datetimeFigureOut">
              <a:rPr lang="nb-NO" smtClean="0"/>
              <a:t>29.06.2020</a:t>
            </a:fld>
            <a:endParaRPr lang="nb-NO"/>
          </a:p>
        </p:txBody>
      </p:sp>
      <p:sp>
        <p:nvSpPr>
          <p:cNvPr id="10" name="Footer Placeholder 9"/>
          <p:cNvSpPr>
            <a:spLocks noGrp="1"/>
          </p:cNvSpPr>
          <p:nvPr>
            <p:ph type="ftr" sz="quarter" idx="11"/>
          </p:nvPr>
        </p:nvSpPr>
        <p:spPr/>
        <p:txBody>
          <a:bodyPr/>
          <a:lstStyle/>
          <a:p>
            <a:endParaRPr lang="nb-NO"/>
          </a:p>
        </p:txBody>
      </p:sp>
      <p:sp>
        <p:nvSpPr>
          <p:cNvPr id="11" name="Slide Number Placeholder 10"/>
          <p:cNvSpPr>
            <a:spLocks noGrp="1"/>
          </p:cNvSpPr>
          <p:nvPr>
            <p:ph type="sldNum" sz="quarter" idx="12"/>
          </p:nvPr>
        </p:nvSpPr>
        <p:spPr/>
        <p:txBody>
          <a:bodyPr/>
          <a:lstStyle/>
          <a:p>
            <a:fld id="{9F6761A3-4CAC-4C5F-AC82-8DB08D526BC2}" type="slidenum">
              <a:rPr lang="nb-NO" smtClean="0"/>
              <a:t>‹#›</a:t>
            </a:fld>
            <a:endParaRPr lang="nb-NO"/>
          </a:p>
        </p:txBody>
      </p:sp>
    </p:spTree>
    <p:extLst>
      <p:ext uri="{BB962C8B-B14F-4D97-AF65-F5344CB8AC3E}">
        <p14:creationId xmlns:p14="http://schemas.microsoft.com/office/powerpoint/2010/main" val="260893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1" name="Rectangle 10"/>
          <p:cNvSpPr/>
          <p:nvPr/>
        </p:nvSpPr>
        <p:spPr>
          <a:xfrm>
            <a:off x="6850587" y="2"/>
            <a:ext cx="3207813" cy="77723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53453" y="777240"/>
            <a:ext cx="2640330" cy="1969008"/>
          </a:xfrm>
        </p:spPr>
        <p:txBody>
          <a:bodyPr anchor="b">
            <a:normAutofit/>
          </a:bodyPr>
          <a:lstStyle>
            <a:lvl1pPr>
              <a:defRPr sz="308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0" y="0"/>
            <a:ext cx="6850586" cy="7772400"/>
          </a:xfrm>
          <a:solidFill>
            <a:schemeClr val="tx2">
              <a:lumMod val="20000"/>
              <a:lumOff val="80000"/>
            </a:schemeClr>
          </a:solidFill>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nb-NO"/>
              <a:t>Klikk på ikonet for å legge til et bilde</a:t>
            </a:r>
            <a:endParaRPr lang="en-US" dirty="0"/>
          </a:p>
        </p:txBody>
      </p:sp>
      <p:sp>
        <p:nvSpPr>
          <p:cNvPr id="4" name="Text Placeholder 3"/>
          <p:cNvSpPr>
            <a:spLocks noGrp="1"/>
          </p:cNvSpPr>
          <p:nvPr>
            <p:ph type="body" sz="half" idx="2"/>
          </p:nvPr>
        </p:nvSpPr>
        <p:spPr>
          <a:xfrm>
            <a:off x="7053453" y="2746248"/>
            <a:ext cx="2640330" cy="3730752"/>
          </a:xfrm>
        </p:spPr>
        <p:txBody>
          <a:bodyPr>
            <a:normAutofit/>
          </a:bodyPr>
          <a:lstStyle>
            <a:lvl1pPr marL="0" indent="0">
              <a:lnSpc>
                <a:spcPct val="100000"/>
              </a:lnSpc>
              <a:spcBef>
                <a:spcPts val="1100"/>
              </a:spcBef>
              <a:buNone/>
              <a:defRPr sz="1485">
                <a:solidFill>
                  <a:schemeClr val="accent1">
                    <a:lumMod val="50000"/>
                  </a:schemeClr>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nb-NO"/>
              <a:t>Rediger tekststiler i malen</a:t>
            </a:r>
          </a:p>
        </p:txBody>
      </p:sp>
      <p:grpSp>
        <p:nvGrpSpPr>
          <p:cNvPr id="12" name="Group 11"/>
          <p:cNvGrpSpPr/>
          <p:nvPr/>
        </p:nvGrpSpPr>
        <p:grpSpPr>
          <a:xfrm>
            <a:off x="9374931" y="7089292"/>
            <a:ext cx="432511" cy="445618"/>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FC7BAE6A-DCF3-43E4-B2A0-33D0CF1225FC}" type="datetimeFigureOut">
              <a:rPr lang="nb-NO" smtClean="0"/>
              <a:t>29.06.2020</a:t>
            </a:fld>
            <a:endParaRPr lang="nb-NO"/>
          </a:p>
        </p:txBody>
      </p:sp>
      <p:sp>
        <p:nvSpPr>
          <p:cNvPr id="10" name="Slide Number Placeholder 9"/>
          <p:cNvSpPr>
            <a:spLocks noGrp="1"/>
          </p:cNvSpPr>
          <p:nvPr>
            <p:ph type="sldNum" sz="quarter" idx="12"/>
          </p:nvPr>
        </p:nvSpPr>
        <p:spPr/>
        <p:txBody>
          <a:bodyPr/>
          <a:lstStyle/>
          <a:p>
            <a:fld id="{9F6761A3-4CAC-4C5F-AC82-8DB08D526BC2}" type="slidenum">
              <a:rPr lang="nb-NO" smtClean="0"/>
              <a:t>‹#›</a:t>
            </a:fld>
            <a:endParaRPr lang="nb-NO"/>
          </a:p>
        </p:txBody>
      </p:sp>
    </p:spTree>
    <p:extLst>
      <p:ext uri="{BB962C8B-B14F-4D97-AF65-F5344CB8AC3E}">
        <p14:creationId xmlns:p14="http://schemas.microsoft.com/office/powerpoint/2010/main" val="421729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9374931" y="7089292"/>
            <a:ext cx="432511" cy="445618"/>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754380" y="549250"/>
            <a:ext cx="8549640" cy="182392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754380" y="2404262"/>
            <a:ext cx="8549640" cy="459089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591605" y="7109157"/>
            <a:ext cx="2700680" cy="413808"/>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FC7BAE6A-DCF3-43E4-B2A0-33D0CF1225FC}" type="datetimeFigureOut">
              <a:rPr lang="nb-NO" smtClean="0"/>
              <a:t>29.06.2020</a:t>
            </a:fld>
            <a:endParaRPr lang="nb-NO"/>
          </a:p>
        </p:txBody>
      </p:sp>
      <p:sp>
        <p:nvSpPr>
          <p:cNvPr id="5" name="Footer Placeholder 4"/>
          <p:cNvSpPr>
            <a:spLocks noGrp="1"/>
          </p:cNvSpPr>
          <p:nvPr>
            <p:ph type="ftr" sz="quarter" idx="3"/>
          </p:nvPr>
        </p:nvSpPr>
        <p:spPr>
          <a:xfrm>
            <a:off x="754380" y="7109157"/>
            <a:ext cx="5220310" cy="413808"/>
          </a:xfrm>
          <a:prstGeom prst="rect">
            <a:avLst/>
          </a:prstGeom>
        </p:spPr>
        <p:txBody>
          <a:bodyPr vert="horz" lIns="91440" tIns="45720" rIns="91440" bIns="45720" rtlCol="0" anchor="ctr"/>
          <a:lstStyle>
            <a:lvl1pPr algn="l">
              <a:defRPr sz="1100">
                <a:solidFill>
                  <a:schemeClr val="accent1">
                    <a:lumMod val="50000"/>
                  </a:schemeClr>
                </a:solidFill>
              </a:defRPr>
            </a:lvl1pPr>
          </a:lstStyle>
          <a:p>
            <a:endParaRPr lang="nb-NO"/>
          </a:p>
        </p:txBody>
      </p:sp>
      <p:sp>
        <p:nvSpPr>
          <p:cNvPr id="6" name="Slide Number Placeholder 5"/>
          <p:cNvSpPr>
            <a:spLocks noGrp="1"/>
          </p:cNvSpPr>
          <p:nvPr>
            <p:ph type="sldNum" sz="quarter" idx="4"/>
          </p:nvPr>
        </p:nvSpPr>
        <p:spPr>
          <a:xfrm>
            <a:off x="9331681" y="7109157"/>
            <a:ext cx="528066" cy="413808"/>
          </a:xfrm>
          <a:prstGeom prst="rect">
            <a:avLst/>
          </a:prstGeom>
        </p:spPr>
        <p:txBody>
          <a:bodyPr vert="horz" lIns="91440" tIns="45720" rIns="91440" bIns="45720" rtlCol="0" anchor="ctr"/>
          <a:lstStyle>
            <a:lvl1pPr algn="ctr">
              <a:defRPr sz="1210" b="1" spc="-77" baseline="0">
                <a:solidFill>
                  <a:srgbClr val="FFFFFF"/>
                </a:solidFill>
                <a:latin typeface="+mn-lt"/>
              </a:defRPr>
            </a:lvl1pPr>
          </a:lstStyle>
          <a:p>
            <a:fld id="{9F6761A3-4CAC-4C5F-AC82-8DB08D526BC2}" type="slidenum">
              <a:rPr lang="nb-NO" smtClean="0"/>
              <a:t>‹#›</a:t>
            </a:fld>
            <a:endParaRPr lang="nb-NO"/>
          </a:p>
        </p:txBody>
      </p:sp>
    </p:spTree>
    <p:extLst>
      <p:ext uri="{BB962C8B-B14F-4D97-AF65-F5344CB8AC3E}">
        <p14:creationId xmlns:p14="http://schemas.microsoft.com/office/powerpoint/2010/main" val="186326778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1005840" rtl="0" eaLnBrk="1" latinLnBrk="0" hangingPunct="1">
        <a:lnSpc>
          <a:spcPct val="90000"/>
        </a:lnSpc>
        <a:spcBef>
          <a:spcPct val="0"/>
        </a:spcBef>
        <a:buNone/>
        <a:defRPr sz="462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201168" indent="-201168" algn="l" defTabSz="1005840" rtl="0" eaLnBrk="1" latinLnBrk="0" hangingPunct="1">
        <a:lnSpc>
          <a:spcPct val="90000"/>
        </a:lnSpc>
        <a:spcBef>
          <a:spcPts val="1320"/>
        </a:spcBef>
        <a:buClr>
          <a:schemeClr val="accent1">
            <a:lumMod val="75000"/>
          </a:schemeClr>
        </a:buClr>
        <a:buSzPct val="85000"/>
        <a:buFont typeface="Wingdings" pitchFamily="2" charset="2"/>
        <a:buChar char="§"/>
        <a:defRPr sz="2200" kern="1200">
          <a:solidFill>
            <a:schemeClr val="tx1"/>
          </a:solidFill>
          <a:latin typeface="+mn-lt"/>
          <a:ea typeface="+mn-ea"/>
          <a:cs typeface="+mn-cs"/>
        </a:defRPr>
      </a:lvl1pPr>
      <a:lvl2pPr marL="502920"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980" kern="1200">
          <a:solidFill>
            <a:schemeClr val="tx1"/>
          </a:solidFill>
          <a:latin typeface="+mn-lt"/>
          <a:ea typeface="+mn-ea"/>
          <a:cs typeface="+mn-cs"/>
        </a:defRPr>
      </a:lvl2pPr>
      <a:lvl3pPr marL="804672"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3pPr>
      <a:lvl4pPr marL="1106424"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4pPr>
      <a:lvl5pPr marL="1408176"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5pPr>
      <a:lvl6pPr marL="176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6pPr>
      <a:lvl7pPr marL="209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7pPr>
      <a:lvl8pPr marL="242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8pPr>
      <a:lvl9pPr marL="275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8.jpeg"/><Relationship Id="rId7" Type="http://schemas.openxmlformats.org/officeDocument/2006/relationships/hyperlink" Target="http://www.middlegradesmaven.blogspot.com/2012_03_01_archive.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butterfly-cute-green-spots-spring-159700/"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dfreephotos.com/vector-images/butterfly-vector-art.png.php"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no.wikipedia.org/wiki/Hestehov" TargetMode="External"/><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hyperlink" Target="https://pixabay.com/en/butterfly-animal-insect-bug-nature-15236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ssholder for tekst 16">
            <a:extLst>
              <a:ext uri="{FF2B5EF4-FFF2-40B4-BE49-F238E27FC236}">
                <a16:creationId xmlns:a16="http://schemas.microsoft.com/office/drawing/2014/main" id="{00FE1600-7079-41EF-95FE-248E04B9AFC6}"/>
              </a:ext>
            </a:extLst>
          </p:cNvPr>
          <p:cNvSpPr>
            <a:spLocks noGrp="1"/>
          </p:cNvSpPr>
          <p:nvPr>
            <p:ph type="body" sz="quarter" idx="63"/>
          </p:nvPr>
        </p:nvSpPr>
        <p:spPr/>
        <p:txBody>
          <a:bodyPr/>
          <a:lstStyle/>
          <a:p>
            <a:r>
              <a:rPr lang="nb-NO" dirty="0"/>
              <a:t>Både lekehytta og hengekøyen er fine steder å være i når det har vært på det varmeste.  Vi har og lekt mye i vannsprederen og hatt bassenget fremme. </a:t>
            </a:r>
          </a:p>
        </p:txBody>
      </p:sp>
      <p:sp>
        <p:nvSpPr>
          <p:cNvPr id="18" name="Plassholder for tekst 17">
            <a:extLst>
              <a:ext uri="{FF2B5EF4-FFF2-40B4-BE49-F238E27FC236}">
                <a16:creationId xmlns:a16="http://schemas.microsoft.com/office/drawing/2014/main" id="{DCD08954-1DA0-472B-917C-AC530229C1EC}"/>
              </a:ext>
            </a:extLst>
          </p:cNvPr>
          <p:cNvSpPr>
            <a:spLocks noGrp="1"/>
          </p:cNvSpPr>
          <p:nvPr>
            <p:ph type="body" sz="quarter" idx="64"/>
          </p:nvPr>
        </p:nvSpPr>
        <p:spPr/>
        <p:txBody>
          <a:bodyPr/>
          <a:lstStyle/>
          <a:p>
            <a:pPr marL="0" indent="0">
              <a:buNone/>
            </a:pPr>
            <a:r>
              <a:rPr lang="nb-NO" dirty="0"/>
              <a:t>Lekehytta har i hele vinter vært lagringsplass for ved-sekker. Barna har nå vært med og ryddet opp. Sofaputer, bilder på veggene og gardiner er på plass. Barna koser seg i hytta!</a:t>
            </a:r>
          </a:p>
        </p:txBody>
      </p:sp>
      <p:sp>
        <p:nvSpPr>
          <p:cNvPr id="19" name="Plassholder for tekst 18">
            <a:extLst>
              <a:ext uri="{FF2B5EF4-FFF2-40B4-BE49-F238E27FC236}">
                <a16:creationId xmlns:a16="http://schemas.microsoft.com/office/drawing/2014/main" id="{EA800988-D39A-404F-BD51-A262E0913357}"/>
              </a:ext>
            </a:extLst>
          </p:cNvPr>
          <p:cNvSpPr>
            <a:spLocks noGrp="1"/>
          </p:cNvSpPr>
          <p:nvPr>
            <p:ph type="body" sz="quarter" idx="65"/>
          </p:nvPr>
        </p:nvSpPr>
        <p:spPr/>
        <p:txBody>
          <a:bodyPr/>
          <a:lstStyle/>
          <a:p>
            <a:endParaRPr lang="nb-NO" dirty="0"/>
          </a:p>
        </p:txBody>
      </p:sp>
      <p:sp>
        <p:nvSpPr>
          <p:cNvPr id="3" name="Plassholder for tekst 2">
            <a:extLst>
              <a:ext uri="{FF2B5EF4-FFF2-40B4-BE49-F238E27FC236}">
                <a16:creationId xmlns:a16="http://schemas.microsoft.com/office/drawing/2014/main" id="{76A781CD-4C88-4356-94DE-0C1957329C2B}"/>
              </a:ext>
            </a:extLst>
          </p:cNvPr>
          <p:cNvSpPr>
            <a:spLocks noGrp="1"/>
          </p:cNvSpPr>
          <p:nvPr>
            <p:ph type="body" sz="quarter" idx="61"/>
          </p:nvPr>
        </p:nvSpPr>
        <p:spPr/>
        <p:txBody>
          <a:bodyPr/>
          <a:lstStyle/>
          <a:p>
            <a:r>
              <a:rPr lang="nb-NO" b="1" i="0" dirty="0"/>
              <a:t>Uteområdet vårt er fortsatt delt opp i kohorter. Selv om vårt område er litt lite for tiden, forsøker vi å gjøre det trivelig.</a:t>
            </a:r>
          </a:p>
          <a:p>
            <a:endParaRPr lang="nb-NO" dirty="0"/>
          </a:p>
        </p:txBody>
      </p:sp>
      <p:sp>
        <p:nvSpPr>
          <p:cNvPr id="4" name="Plassholder for tekst 3">
            <a:extLst>
              <a:ext uri="{FF2B5EF4-FFF2-40B4-BE49-F238E27FC236}">
                <a16:creationId xmlns:a16="http://schemas.microsoft.com/office/drawing/2014/main" id="{F749F916-56F0-4FDF-AE8B-A1A7A11E9C70}"/>
              </a:ext>
            </a:extLst>
          </p:cNvPr>
          <p:cNvSpPr>
            <a:spLocks noGrp="1"/>
          </p:cNvSpPr>
          <p:nvPr>
            <p:ph type="body" sz="quarter" idx="62"/>
          </p:nvPr>
        </p:nvSpPr>
        <p:spPr/>
        <p:txBody>
          <a:bodyPr/>
          <a:lstStyle/>
          <a:p>
            <a:r>
              <a:rPr lang="nb-NO" dirty="0"/>
              <a:t>Her er hengekøyen på plass. Et fint sted for avslapping og prat.</a:t>
            </a:r>
          </a:p>
        </p:txBody>
      </p:sp>
      <p:sp>
        <p:nvSpPr>
          <p:cNvPr id="8" name="Plassholder for tekst 7">
            <a:extLst>
              <a:ext uri="{FF2B5EF4-FFF2-40B4-BE49-F238E27FC236}">
                <a16:creationId xmlns:a16="http://schemas.microsoft.com/office/drawing/2014/main" id="{62AE81DC-F931-4FFE-9B40-A400B2B05F4C}"/>
              </a:ext>
            </a:extLst>
          </p:cNvPr>
          <p:cNvSpPr>
            <a:spLocks noGrp="1"/>
          </p:cNvSpPr>
          <p:nvPr>
            <p:ph type="body" sz="quarter" idx="20"/>
          </p:nvPr>
        </p:nvSpPr>
        <p:spPr/>
        <p:txBody>
          <a:bodyPr/>
          <a:lstStyle/>
          <a:p>
            <a:r>
              <a:rPr lang="nb-NO" dirty="0"/>
              <a:t>I uke 23 hadde vi aktivitetsuke på </a:t>
            </a:r>
            <a:r>
              <a:rPr lang="nb-NO" dirty="0" err="1"/>
              <a:t>Bjørnebo</a:t>
            </a:r>
            <a:r>
              <a:rPr lang="nb-NO" dirty="0"/>
              <a:t>. </a:t>
            </a:r>
          </a:p>
          <a:p>
            <a:r>
              <a:rPr lang="nb-NO" dirty="0"/>
              <a:t>En av dagene var vi på Stavanger Stadion. </a:t>
            </a:r>
          </a:p>
        </p:txBody>
      </p:sp>
      <p:sp>
        <p:nvSpPr>
          <p:cNvPr id="10" name="Plassholder for tekst 9">
            <a:extLst>
              <a:ext uri="{FF2B5EF4-FFF2-40B4-BE49-F238E27FC236}">
                <a16:creationId xmlns:a16="http://schemas.microsoft.com/office/drawing/2014/main" id="{00ECCF7A-11E5-4F6D-BFD9-58D9E7A34B66}"/>
              </a:ext>
            </a:extLst>
          </p:cNvPr>
          <p:cNvSpPr>
            <a:spLocks noGrp="1"/>
          </p:cNvSpPr>
          <p:nvPr>
            <p:ph type="body" sz="quarter" idx="31"/>
          </p:nvPr>
        </p:nvSpPr>
        <p:spPr/>
        <p:txBody>
          <a:bodyPr/>
          <a:lstStyle/>
          <a:p>
            <a:pPr marL="0" indent="0">
              <a:buNone/>
            </a:pPr>
            <a:r>
              <a:rPr lang="nb-NO" sz="1400" dirty="0"/>
              <a:t>I juni fikk avdelingen lov til å igjen være sammen som en kohort. Til stor glede for både store og små.</a:t>
            </a:r>
          </a:p>
        </p:txBody>
      </p:sp>
      <p:sp>
        <p:nvSpPr>
          <p:cNvPr id="7" name="Plassholder for tekst 6">
            <a:extLst>
              <a:ext uri="{FF2B5EF4-FFF2-40B4-BE49-F238E27FC236}">
                <a16:creationId xmlns:a16="http://schemas.microsoft.com/office/drawing/2014/main" id="{1300190C-82C2-4E78-8C10-D39BA7B1FBD1}"/>
              </a:ext>
            </a:extLst>
          </p:cNvPr>
          <p:cNvSpPr>
            <a:spLocks noGrp="1"/>
          </p:cNvSpPr>
          <p:nvPr>
            <p:ph type="body" sz="quarter" idx="58"/>
          </p:nvPr>
        </p:nvSpPr>
        <p:spPr>
          <a:xfrm>
            <a:off x="423334" y="588440"/>
            <a:ext cx="2445174" cy="794230"/>
          </a:xfrm>
        </p:spPr>
        <p:txBody>
          <a:bodyPr/>
          <a:lstStyle/>
          <a:p>
            <a:r>
              <a:rPr lang="nb-NO" dirty="0"/>
              <a:t>EVALUERING OG OPPSUMMERING AV  JUNI</a:t>
            </a:r>
          </a:p>
        </p:txBody>
      </p:sp>
      <p:pic>
        <p:nvPicPr>
          <p:cNvPr id="5" name="Plassholder for bilde 4" descr="Et bilde som inneholder utendørs, sport, bane, spill&#10;&#10;Automatisk generert beskrivelse">
            <a:extLst>
              <a:ext uri="{FF2B5EF4-FFF2-40B4-BE49-F238E27FC236}">
                <a16:creationId xmlns:a16="http://schemas.microsoft.com/office/drawing/2014/main" id="{0A7B0677-7696-48A6-A0FE-4F6D1A28148A}"/>
              </a:ext>
            </a:extLst>
          </p:cNvPr>
          <p:cNvPicPr>
            <a:picLocks noGrp="1" noChangeAspect="1"/>
          </p:cNvPicPr>
          <p:nvPr>
            <p:ph type="pic" sz="quarter" idx="59"/>
          </p:nvPr>
        </p:nvPicPr>
        <p:blipFill>
          <a:blip r:embed="rId2" cstate="print">
            <a:extLst>
              <a:ext uri="{28A0092B-C50C-407E-A947-70E740481C1C}">
                <a14:useLocalDpi xmlns:a14="http://schemas.microsoft.com/office/drawing/2010/main" val="0"/>
              </a:ext>
            </a:extLst>
          </a:blip>
          <a:srcRect l="3446" r="3446"/>
          <a:stretch>
            <a:fillRect/>
          </a:stretch>
        </p:blipFill>
        <p:spPr/>
      </p:pic>
      <p:sp>
        <p:nvSpPr>
          <p:cNvPr id="13" name="Tekstplassholder 24">
            <a:extLst>
              <a:ext uri="{FF2B5EF4-FFF2-40B4-BE49-F238E27FC236}">
                <a16:creationId xmlns:a16="http://schemas.microsoft.com/office/drawing/2014/main" id="{A7875A87-3F77-4A41-9DD4-AEB34AFBEDF3}"/>
              </a:ext>
            </a:extLst>
          </p:cNvPr>
          <p:cNvSpPr txBox="1">
            <a:spLocks/>
          </p:cNvSpPr>
          <p:nvPr/>
        </p:nvSpPr>
        <p:spPr>
          <a:xfrm>
            <a:off x="7155178" y="686229"/>
            <a:ext cx="2423160" cy="936755"/>
          </a:xfrm>
          <a:prstGeom prst="rect">
            <a:avLst/>
          </a:prstGeom>
        </p:spPr>
        <p:txBody>
          <a:bodyPr vert="horz" lIns="0" tIns="0" rIns="0" bIns="0" rtlCol="0" anchor="b">
            <a:noAutofit/>
          </a:bodyPr>
          <a:lstStyle>
            <a:lvl1pPr marL="0" indent="0" algn="l" defTabSz="1005840" rtl="0" eaLnBrk="1" latinLnBrk="0" hangingPunct="1">
              <a:lnSpc>
                <a:spcPct val="100000"/>
              </a:lnSpc>
              <a:spcBef>
                <a:spcPts val="0"/>
              </a:spcBef>
              <a:buClr>
                <a:schemeClr val="accent1"/>
              </a:buClr>
              <a:buFont typeface="Arial" panose="020B0604020202020204" pitchFamily="34" charset="0"/>
              <a:buNone/>
              <a:defRPr lang="nb-NO" sz="1600" b="1" kern="1200">
                <a:solidFill>
                  <a:schemeClr val="bg1"/>
                </a:solidFill>
                <a:latin typeface="+mj-lt"/>
                <a:ea typeface="+mn-ea"/>
                <a:cs typeface="+mn-cs"/>
              </a:defRPr>
            </a:lvl1pPr>
            <a:lvl2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2pPr>
            <a:lvl3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3pPr>
            <a:lvl4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4pPr>
            <a:lvl5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9pPr>
          </a:lstStyle>
          <a:p>
            <a:endParaRPr lang="nb-NO" dirty="0"/>
          </a:p>
        </p:txBody>
      </p:sp>
      <p:pic>
        <p:nvPicPr>
          <p:cNvPr id="23" name="Plassholder for bilde 22" descr="Et bilde som inneholder utendørs, sitter, person, benk&#10;&#10;Automatisk generert beskrivelse">
            <a:extLst>
              <a:ext uri="{FF2B5EF4-FFF2-40B4-BE49-F238E27FC236}">
                <a16:creationId xmlns:a16="http://schemas.microsoft.com/office/drawing/2014/main" id="{0E6B68CE-C959-4BD4-9659-E2D44F4E5CAF}"/>
              </a:ext>
            </a:extLst>
          </p:cNvPr>
          <p:cNvPicPr>
            <a:picLocks noGrp="1" noChangeAspect="1"/>
          </p:cNvPicPr>
          <p:nvPr>
            <p:ph type="pic" sz="quarter" idx="30"/>
          </p:nvPr>
        </p:nvPicPr>
        <p:blipFill>
          <a:blip r:embed="rId3" cstate="print">
            <a:extLst>
              <a:ext uri="{28A0092B-C50C-407E-A947-70E740481C1C}">
                <a14:useLocalDpi xmlns:a14="http://schemas.microsoft.com/office/drawing/2010/main" val="0"/>
              </a:ext>
            </a:extLst>
          </a:blip>
          <a:srcRect l="2752" r="2752"/>
          <a:stretch>
            <a:fillRect/>
          </a:stretch>
        </p:blipFill>
        <p:spPr/>
      </p:pic>
      <p:pic>
        <p:nvPicPr>
          <p:cNvPr id="25" name="Plassholder for bilde 24" descr="Et bilde som inneholder person, sitter, barn, innendørs&#10;&#10;Automatisk generert beskrivelse">
            <a:extLst>
              <a:ext uri="{FF2B5EF4-FFF2-40B4-BE49-F238E27FC236}">
                <a16:creationId xmlns:a16="http://schemas.microsoft.com/office/drawing/2014/main" id="{43542848-EADA-448A-9CC6-482EBD51F777}"/>
              </a:ext>
            </a:extLst>
          </p:cNvPr>
          <p:cNvPicPr>
            <a:picLocks noGrp="1" noChangeAspect="1"/>
          </p:cNvPicPr>
          <p:nvPr>
            <p:ph type="pic" sz="quarter" idx="60"/>
          </p:nvPr>
        </p:nvPicPr>
        <p:blipFill>
          <a:blip r:embed="rId4" cstate="print">
            <a:extLst>
              <a:ext uri="{28A0092B-C50C-407E-A947-70E740481C1C}">
                <a14:useLocalDpi xmlns:a14="http://schemas.microsoft.com/office/drawing/2010/main" val="0"/>
              </a:ext>
            </a:extLst>
          </a:blip>
          <a:srcRect l="3446" r="3446"/>
          <a:stretch>
            <a:fillRect/>
          </a:stretch>
        </p:blipFill>
        <p:spPr/>
      </p:pic>
    </p:spTree>
    <p:extLst>
      <p:ext uri="{BB962C8B-B14F-4D97-AF65-F5344CB8AC3E}">
        <p14:creationId xmlns:p14="http://schemas.microsoft.com/office/powerpoint/2010/main" val="351682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kstplassholder 22"/>
          <p:cNvSpPr>
            <a:spLocks noGrp="1"/>
          </p:cNvSpPr>
          <p:nvPr>
            <p:ph type="body" sz="quarter" idx="63"/>
          </p:nvPr>
        </p:nvSpPr>
        <p:spPr>
          <a:xfrm>
            <a:off x="7155180" y="5805715"/>
            <a:ext cx="2423160" cy="1269999"/>
          </a:xfrm>
        </p:spPr>
        <p:txBody>
          <a:bodyPr/>
          <a:lstStyle/>
          <a:p>
            <a:r>
              <a:rPr lang="nb-NO" dirty="0"/>
              <a:t>De voksnes ferieuker:</a:t>
            </a:r>
          </a:p>
          <a:p>
            <a:r>
              <a:rPr lang="nb-NO" dirty="0" err="1"/>
              <a:t>Sanji</a:t>
            </a:r>
            <a:r>
              <a:rPr lang="nb-NO" dirty="0"/>
              <a:t> : 28,29, 30 og 33</a:t>
            </a:r>
          </a:p>
          <a:p>
            <a:r>
              <a:rPr lang="nb-NO" dirty="0"/>
              <a:t>Marit: 29,30,31 og 32</a:t>
            </a:r>
          </a:p>
          <a:p>
            <a:r>
              <a:rPr lang="nb-NO" dirty="0"/>
              <a:t>Arna. 27 og ½ 30, 31 og 32</a:t>
            </a:r>
          </a:p>
        </p:txBody>
      </p:sp>
      <p:sp>
        <p:nvSpPr>
          <p:cNvPr id="24" name="Tekstplassholder 23"/>
          <p:cNvSpPr>
            <a:spLocks noGrp="1"/>
          </p:cNvSpPr>
          <p:nvPr>
            <p:ph type="body" sz="quarter" idx="64"/>
          </p:nvPr>
        </p:nvSpPr>
        <p:spPr/>
        <p:txBody>
          <a:bodyPr/>
          <a:lstStyle/>
          <a:p>
            <a:pPr marL="0" indent="0">
              <a:buNone/>
            </a:pPr>
            <a:endParaRPr lang="nb-NO" dirty="0"/>
          </a:p>
          <a:p>
            <a:pPr marL="0" indent="0">
              <a:buNone/>
            </a:pPr>
            <a:endParaRPr lang="nb-NO" dirty="0"/>
          </a:p>
          <a:p>
            <a:pPr marL="0" indent="0">
              <a:buNone/>
            </a:pPr>
            <a:endParaRPr lang="nb-NO" dirty="0"/>
          </a:p>
        </p:txBody>
      </p:sp>
      <p:sp>
        <p:nvSpPr>
          <p:cNvPr id="2" name="Plassholder for tekst 1">
            <a:extLst>
              <a:ext uri="{FF2B5EF4-FFF2-40B4-BE49-F238E27FC236}">
                <a16:creationId xmlns:a16="http://schemas.microsoft.com/office/drawing/2014/main" id="{485B0E6A-CEDA-49FB-92A0-DFD4C1245637}"/>
              </a:ext>
            </a:extLst>
          </p:cNvPr>
          <p:cNvSpPr>
            <a:spLocks noGrp="1"/>
          </p:cNvSpPr>
          <p:nvPr>
            <p:ph type="body" sz="quarter" idx="65"/>
          </p:nvPr>
        </p:nvSpPr>
        <p:spPr>
          <a:xfrm>
            <a:off x="7223759" y="658489"/>
            <a:ext cx="2286001" cy="767336"/>
          </a:xfrm>
        </p:spPr>
        <p:txBody>
          <a:bodyPr/>
          <a:lstStyle/>
          <a:p>
            <a:r>
              <a:rPr lang="nb-NO" dirty="0"/>
              <a:t>Varme dager ved </a:t>
            </a:r>
            <a:r>
              <a:rPr lang="nb-NO" dirty="0" err="1"/>
              <a:t>Stokkavannet</a:t>
            </a:r>
            <a:endParaRPr lang="nb-NO" dirty="0"/>
          </a:p>
        </p:txBody>
      </p:sp>
      <p:sp>
        <p:nvSpPr>
          <p:cNvPr id="7" name="Tekstplassholder 6"/>
          <p:cNvSpPr>
            <a:spLocks noGrp="1"/>
          </p:cNvSpPr>
          <p:nvPr>
            <p:ph type="body" sz="quarter" idx="61"/>
          </p:nvPr>
        </p:nvSpPr>
        <p:spPr/>
        <p:txBody>
          <a:bodyPr/>
          <a:lstStyle/>
          <a:p>
            <a:endParaRPr lang="nb-NO" dirty="0"/>
          </a:p>
          <a:p>
            <a:endParaRPr lang="nb-NO" dirty="0"/>
          </a:p>
          <a:p>
            <a:pPr marL="171450" indent="-171450">
              <a:buFont typeface="Arial" panose="020B0604020202020204" pitchFamily="34" charset="0"/>
              <a:buChar char="•"/>
            </a:pPr>
            <a:endParaRPr lang="nb-NO" dirty="0"/>
          </a:p>
          <a:p>
            <a:pPr algn="r"/>
            <a:endParaRPr lang="nb-NO" dirty="0"/>
          </a:p>
        </p:txBody>
      </p:sp>
      <p:sp>
        <p:nvSpPr>
          <p:cNvPr id="22" name="Tekstplassholder 21"/>
          <p:cNvSpPr>
            <a:spLocks noGrp="1"/>
          </p:cNvSpPr>
          <p:nvPr>
            <p:ph type="body" sz="quarter" idx="62"/>
          </p:nvPr>
        </p:nvSpPr>
        <p:spPr/>
        <p:txBody>
          <a:bodyPr/>
          <a:lstStyle/>
          <a:p>
            <a:r>
              <a:rPr lang="nb-NO" dirty="0"/>
              <a:t>Gruppearbeid. </a:t>
            </a:r>
          </a:p>
          <a:p>
            <a:r>
              <a:rPr lang="nb-NO" dirty="0"/>
              <a:t>Barna lager «god sommer!» bilde sammen . Bildet er hengt opp utfor avdelingen</a:t>
            </a:r>
          </a:p>
          <a:p>
            <a:endParaRPr lang="nb-NO" dirty="0"/>
          </a:p>
          <a:p>
            <a:endParaRPr lang="nb-NO" dirty="0"/>
          </a:p>
          <a:p>
            <a:endParaRPr lang="nb-NO" dirty="0"/>
          </a:p>
          <a:p>
            <a:endParaRPr lang="nb-NO" dirty="0"/>
          </a:p>
        </p:txBody>
      </p:sp>
      <p:sp>
        <p:nvSpPr>
          <p:cNvPr id="9" name="Tekstplassholder 8"/>
          <p:cNvSpPr>
            <a:spLocks noGrp="1"/>
          </p:cNvSpPr>
          <p:nvPr>
            <p:ph type="body" sz="quarter" idx="20"/>
          </p:nvPr>
        </p:nvSpPr>
        <p:spPr/>
        <p:txBody>
          <a:bodyPr/>
          <a:lstStyle/>
          <a:p>
            <a:endParaRPr lang="nb-NO" dirty="0"/>
          </a:p>
        </p:txBody>
      </p:sp>
      <p:sp>
        <p:nvSpPr>
          <p:cNvPr id="11" name="Tekstplassholder 10"/>
          <p:cNvSpPr>
            <a:spLocks noGrp="1"/>
          </p:cNvSpPr>
          <p:nvPr>
            <p:ph type="body" sz="quarter" idx="58"/>
          </p:nvPr>
        </p:nvSpPr>
        <p:spPr>
          <a:xfrm>
            <a:off x="423333" y="744614"/>
            <a:ext cx="2445174" cy="595085"/>
          </a:xfrm>
        </p:spPr>
        <p:txBody>
          <a:bodyPr/>
          <a:lstStyle/>
          <a:p>
            <a:r>
              <a:rPr lang="nb-NO" dirty="0"/>
              <a:t>Sommerfest</a:t>
            </a:r>
          </a:p>
        </p:txBody>
      </p:sp>
      <p:cxnSp>
        <p:nvCxnSpPr>
          <p:cNvPr id="13" name="Rettvinklet linje 12"/>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5" name="Rettvinklet linje 14"/>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6" name="Plassholder for bilde 5" descr="Et bilde som inneholder utendørs, person, park, benk&#10;&#10;Automatisk generert beskrivelse">
            <a:extLst>
              <a:ext uri="{FF2B5EF4-FFF2-40B4-BE49-F238E27FC236}">
                <a16:creationId xmlns:a16="http://schemas.microsoft.com/office/drawing/2014/main" id="{20927076-C056-4DE6-B8AE-C25A1054C724}"/>
              </a:ext>
            </a:extLst>
          </p:cNvPr>
          <p:cNvPicPr>
            <a:picLocks noGrp="1" noChangeAspect="1"/>
          </p:cNvPicPr>
          <p:nvPr>
            <p:ph type="pic" sz="quarter" idx="59"/>
          </p:nvPr>
        </p:nvPicPr>
        <p:blipFill>
          <a:blip r:embed="rId3" cstate="print">
            <a:extLst>
              <a:ext uri="{28A0092B-C50C-407E-A947-70E740481C1C}">
                <a14:useLocalDpi xmlns:a14="http://schemas.microsoft.com/office/drawing/2010/main" val="0"/>
              </a:ext>
            </a:extLst>
          </a:blip>
          <a:srcRect l="3446" r="3446"/>
          <a:stretch>
            <a:fillRect/>
          </a:stretch>
        </p:blipFill>
        <p:spPr/>
      </p:pic>
      <p:pic>
        <p:nvPicPr>
          <p:cNvPr id="19" name="Plassholder for bilde 13" descr="Et bilde som inneholder tre, vann, ridning, mann&#10;&#10;Automatisk generert beskrivelse">
            <a:extLst>
              <a:ext uri="{FF2B5EF4-FFF2-40B4-BE49-F238E27FC236}">
                <a16:creationId xmlns:a16="http://schemas.microsoft.com/office/drawing/2014/main" id="{28E422B0-7546-47D4-844D-E4B9BCD90763}"/>
              </a:ext>
            </a:extLst>
          </p:cNvPr>
          <p:cNvPicPr>
            <a:picLocks noGrp="1" noChangeAspect="1"/>
          </p:cNvPicPr>
          <p:nvPr>
            <p:ph type="pic" sz="quarter" idx="60"/>
          </p:nvPr>
        </p:nvPicPr>
        <p:blipFill>
          <a:blip r:embed="rId4" cstate="print">
            <a:extLst>
              <a:ext uri="{28A0092B-C50C-407E-A947-70E740481C1C}">
                <a14:useLocalDpi xmlns:a14="http://schemas.microsoft.com/office/drawing/2010/main" val="0"/>
              </a:ext>
            </a:extLst>
          </a:blip>
          <a:srcRect l="19796" r="19796"/>
          <a:stretch>
            <a:fillRect/>
          </a:stretch>
        </p:blipFill>
        <p:spPr>
          <a:xfrm rot="5400000">
            <a:off x="7232650" y="2992438"/>
            <a:ext cx="2268538" cy="2816225"/>
          </a:xfrm>
        </p:spPr>
      </p:pic>
      <p:pic>
        <p:nvPicPr>
          <p:cNvPr id="28" name="Plassholder for bilde 27" descr="Et bilde som inneholder person, barn, vindu, gruppe&#10;&#10;Automatisk generert beskrivelse">
            <a:extLst>
              <a:ext uri="{FF2B5EF4-FFF2-40B4-BE49-F238E27FC236}">
                <a16:creationId xmlns:a16="http://schemas.microsoft.com/office/drawing/2014/main" id="{57C672D1-1533-484A-9509-8436C947BD2F}"/>
              </a:ext>
            </a:extLst>
          </p:cNvPr>
          <p:cNvPicPr>
            <a:picLocks noGrp="1" noChangeAspect="1"/>
          </p:cNvPicPr>
          <p:nvPr>
            <p:ph type="pic" sz="quarter" idx="30"/>
          </p:nvPr>
        </p:nvPicPr>
        <p:blipFill>
          <a:blip r:embed="rId5" cstate="print">
            <a:extLst>
              <a:ext uri="{28A0092B-C50C-407E-A947-70E740481C1C}">
                <a14:useLocalDpi xmlns:a14="http://schemas.microsoft.com/office/drawing/2010/main" val="0"/>
              </a:ext>
            </a:extLst>
          </a:blip>
          <a:srcRect l="2752" r="2752"/>
          <a:stretch>
            <a:fillRect/>
          </a:stretch>
        </p:blipFill>
        <p:spPr/>
      </p:pic>
      <p:sp>
        <p:nvSpPr>
          <p:cNvPr id="30" name="Plassholder for tekst 29">
            <a:extLst>
              <a:ext uri="{FF2B5EF4-FFF2-40B4-BE49-F238E27FC236}">
                <a16:creationId xmlns:a16="http://schemas.microsoft.com/office/drawing/2014/main" id="{B42C9DEC-66F6-463D-9BB4-535191D46587}"/>
              </a:ext>
            </a:extLst>
          </p:cNvPr>
          <p:cNvSpPr>
            <a:spLocks noGrp="1"/>
          </p:cNvSpPr>
          <p:nvPr>
            <p:ph type="body" sz="quarter" idx="31"/>
          </p:nvPr>
        </p:nvSpPr>
        <p:spPr/>
        <p:txBody>
          <a:bodyPr/>
          <a:lstStyle/>
          <a:p>
            <a:r>
              <a:rPr lang="nb-NO" dirty="0"/>
              <a:t>Fredag 12. juni hadde vi avslutningsfest for våre 4 førskolebarn. Det var kino, saft og is og tale for barna. Vi ønsker alle 4 masse lykke til på skolen. Det har vært fint å ha dere på avdelingen. </a:t>
            </a:r>
          </a:p>
        </p:txBody>
      </p:sp>
      <p:pic>
        <p:nvPicPr>
          <p:cNvPr id="4" name="Bilde 3" descr="Et bilde som inneholder enhet&#10;&#10;Automatisk generert beskrivelse">
            <a:extLst>
              <a:ext uri="{FF2B5EF4-FFF2-40B4-BE49-F238E27FC236}">
                <a16:creationId xmlns:a16="http://schemas.microsoft.com/office/drawing/2014/main" id="{902BA6E8-A5B3-4BC7-B4DB-CF10797AEAA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219619" y="5172224"/>
            <a:ext cx="1648888" cy="2433488"/>
          </a:xfrm>
          <a:prstGeom prst="rect">
            <a:avLst/>
          </a:prstGeom>
        </p:spPr>
      </p:pic>
      <p:sp>
        <p:nvSpPr>
          <p:cNvPr id="5" name="TekstSylinder 4">
            <a:extLst>
              <a:ext uri="{FF2B5EF4-FFF2-40B4-BE49-F238E27FC236}">
                <a16:creationId xmlns:a16="http://schemas.microsoft.com/office/drawing/2014/main" id="{D58A21EE-AFB3-4B46-B9CC-CBE90C3E8BDE}"/>
              </a:ext>
            </a:extLst>
          </p:cNvPr>
          <p:cNvSpPr txBox="1"/>
          <p:nvPr/>
        </p:nvSpPr>
        <p:spPr>
          <a:xfrm>
            <a:off x="1023161" y="8092049"/>
            <a:ext cx="1648888" cy="507831"/>
          </a:xfrm>
          <a:prstGeom prst="rect">
            <a:avLst/>
          </a:prstGeom>
          <a:noFill/>
        </p:spPr>
        <p:txBody>
          <a:bodyPr wrap="square" rtlCol="0">
            <a:spAutoFit/>
          </a:bodyPr>
          <a:lstStyle/>
          <a:p>
            <a:r>
              <a:rPr lang="nb-NO" sz="900">
                <a:hlinkClick r:id="rId7" tooltip="http://www.middlegradesmaven.blogspot.com/2012_03_01_archive.html"/>
              </a:rPr>
              <a:t>Dette bildet</a:t>
            </a:r>
            <a:r>
              <a:rPr lang="nb-NO" sz="900"/>
              <a:t> av Ukjent forfatter er lisensiert under </a:t>
            </a:r>
            <a:r>
              <a:rPr lang="nb-NO" sz="900">
                <a:hlinkClick r:id="rId8" tooltip="https://creativecommons.org/licenses/by-nc-nd/3.0/"/>
              </a:rPr>
              <a:t>CC BY-NC-ND</a:t>
            </a:r>
            <a:endParaRPr lang="nb-NO" sz="900"/>
          </a:p>
        </p:txBody>
      </p:sp>
    </p:spTree>
    <p:extLst>
      <p:ext uri="{BB962C8B-B14F-4D97-AF65-F5344CB8AC3E}">
        <p14:creationId xmlns:p14="http://schemas.microsoft.com/office/powerpoint/2010/main" val="9852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5BB45BB6-D4F4-47CF-8C72-D9488F61C1E2}"/>
              </a:ext>
            </a:extLst>
          </p:cNvPr>
          <p:cNvSpPr txBox="1"/>
          <p:nvPr/>
        </p:nvSpPr>
        <p:spPr>
          <a:xfrm>
            <a:off x="754063" y="96529"/>
            <a:ext cx="7958139" cy="830997"/>
          </a:xfrm>
          <a:prstGeom prst="rect">
            <a:avLst/>
          </a:prstGeom>
          <a:solidFill>
            <a:schemeClr val="accent2"/>
          </a:solidFill>
        </p:spPr>
        <p:txBody>
          <a:bodyPr wrap="square" rtlCol="0">
            <a:spAutoFit/>
          </a:bodyPr>
          <a:lstStyle/>
          <a:p>
            <a:r>
              <a:rPr lang="nb-NO" sz="2400" dirty="0">
                <a:solidFill>
                  <a:schemeClr val="bg1"/>
                </a:solidFill>
              </a:rPr>
              <a:t>Periodeplan for juli 2020 </a:t>
            </a:r>
          </a:p>
          <a:p>
            <a:r>
              <a:rPr lang="nb-NO" sz="2400" dirty="0">
                <a:solidFill>
                  <a:schemeClr val="bg1"/>
                </a:solidFill>
              </a:rPr>
              <a:t>Planene våre lages med forbehold om endringer.</a:t>
            </a:r>
          </a:p>
        </p:txBody>
      </p:sp>
      <p:graphicFrame>
        <p:nvGraphicFramePr>
          <p:cNvPr id="6" name="Tabell 5">
            <a:extLst>
              <a:ext uri="{FF2B5EF4-FFF2-40B4-BE49-F238E27FC236}">
                <a16:creationId xmlns:a16="http://schemas.microsoft.com/office/drawing/2014/main" id="{9E21B240-EC3B-4739-82F1-E2ED62A850D7}"/>
              </a:ext>
            </a:extLst>
          </p:cNvPr>
          <p:cNvGraphicFramePr>
            <a:graphicFrameLocks noGrp="1"/>
          </p:cNvGraphicFramePr>
          <p:nvPr>
            <p:extLst>
              <p:ext uri="{D42A27DB-BD31-4B8C-83A1-F6EECF244321}">
                <p14:modId xmlns:p14="http://schemas.microsoft.com/office/powerpoint/2010/main" val="327934835"/>
              </p:ext>
            </p:extLst>
          </p:nvPr>
        </p:nvGraphicFramePr>
        <p:xfrm>
          <a:off x="754063" y="1028700"/>
          <a:ext cx="7958139" cy="6581775"/>
        </p:xfrm>
        <a:graphic>
          <a:graphicData uri="http://schemas.openxmlformats.org/drawingml/2006/table">
            <a:tbl>
              <a:tblPr firstRow="1" bandRow="1">
                <a:tableStyleId>{5C22544A-7EE6-4342-B048-85BDC9FD1C3A}</a:tableStyleId>
              </a:tblPr>
              <a:tblGrid>
                <a:gridCol w="1315339">
                  <a:extLst>
                    <a:ext uri="{9D8B030D-6E8A-4147-A177-3AD203B41FA5}">
                      <a16:colId xmlns:a16="http://schemas.microsoft.com/office/drawing/2014/main" val="2526043160"/>
                    </a:ext>
                  </a:extLst>
                </a:gridCol>
                <a:gridCol w="1328560">
                  <a:extLst>
                    <a:ext uri="{9D8B030D-6E8A-4147-A177-3AD203B41FA5}">
                      <a16:colId xmlns:a16="http://schemas.microsoft.com/office/drawing/2014/main" val="2177400469"/>
                    </a:ext>
                  </a:extLst>
                </a:gridCol>
                <a:gridCol w="1328560">
                  <a:extLst>
                    <a:ext uri="{9D8B030D-6E8A-4147-A177-3AD203B41FA5}">
                      <a16:colId xmlns:a16="http://schemas.microsoft.com/office/drawing/2014/main" val="2185661095"/>
                    </a:ext>
                  </a:extLst>
                </a:gridCol>
                <a:gridCol w="1328560">
                  <a:extLst>
                    <a:ext uri="{9D8B030D-6E8A-4147-A177-3AD203B41FA5}">
                      <a16:colId xmlns:a16="http://schemas.microsoft.com/office/drawing/2014/main" val="2176137110"/>
                    </a:ext>
                  </a:extLst>
                </a:gridCol>
                <a:gridCol w="1328560">
                  <a:extLst>
                    <a:ext uri="{9D8B030D-6E8A-4147-A177-3AD203B41FA5}">
                      <a16:colId xmlns:a16="http://schemas.microsoft.com/office/drawing/2014/main" val="3935051822"/>
                    </a:ext>
                  </a:extLst>
                </a:gridCol>
                <a:gridCol w="1328560">
                  <a:extLst>
                    <a:ext uri="{9D8B030D-6E8A-4147-A177-3AD203B41FA5}">
                      <a16:colId xmlns:a16="http://schemas.microsoft.com/office/drawing/2014/main" val="379915691"/>
                    </a:ext>
                  </a:extLst>
                </a:gridCol>
              </a:tblGrid>
              <a:tr h="352425">
                <a:tc>
                  <a:txBody>
                    <a:bodyPr/>
                    <a:lstStyle/>
                    <a:p>
                      <a:r>
                        <a:rPr lang="nb-NO" sz="1300" dirty="0">
                          <a:solidFill>
                            <a:schemeClr val="bg1"/>
                          </a:solidFill>
                        </a:rPr>
                        <a:t>UKE</a:t>
                      </a:r>
                    </a:p>
                  </a:txBody>
                  <a:tcPr marL="58293" marR="58293" marT="29146" marB="29146">
                    <a:solidFill>
                      <a:schemeClr val="accent2"/>
                    </a:solidFill>
                  </a:tcPr>
                </a:tc>
                <a:tc>
                  <a:txBody>
                    <a:bodyPr/>
                    <a:lstStyle/>
                    <a:p>
                      <a:r>
                        <a:rPr lang="nb-NO" sz="1300" dirty="0">
                          <a:solidFill>
                            <a:schemeClr val="bg1"/>
                          </a:solidFill>
                        </a:rPr>
                        <a:t>MANDAG</a:t>
                      </a:r>
                    </a:p>
                  </a:txBody>
                  <a:tcPr marL="58293" marR="58293" marT="29146" marB="29146">
                    <a:solidFill>
                      <a:schemeClr val="accent2"/>
                    </a:solidFill>
                  </a:tcPr>
                </a:tc>
                <a:tc>
                  <a:txBody>
                    <a:bodyPr/>
                    <a:lstStyle/>
                    <a:p>
                      <a:r>
                        <a:rPr lang="nb-NO" sz="1300" dirty="0">
                          <a:solidFill>
                            <a:schemeClr val="bg1"/>
                          </a:solidFill>
                        </a:rPr>
                        <a:t>TIRSDAG</a:t>
                      </a:r>
                    </a:p>
                  </a:txBody>
                  <a:tcPr marL="58293" marR="58293" marT="29146" marB="29146">
                    <a:solidFill>
                      <a:schemeClr val="accent2"/>
                    </a:solidFill>
                  </a:tcPr>
                </a:tc>
                <a:tc>
                  <a:txBody>
                    <a:bodyPr/>
                    <a:lstStyle/>
                    <a:p>
                      <a:r>
                        <a:rPr lang="nb-NO" sz="1300" dirty="0">
                          <a:solidFill>
                            <a:schemeClr val="bg1"/>
                          </a:solidFill>
                        </a:rPr>
                        <a:t>ONSDAG</a:t>
                      </a:r>
                    </a:p>
                  </a:txBody>
                  <a:tcPr marL="58293" marR="58293" marT="29146" marB="29146">
                    <a:solidFill>
                      <a:schemeClr val="accent2"/>
                    </a:solidFill>
                  </a:tcPr>
                </a:tc>
                <a:tc>
                  <a:txBody>
                    <a:bodyPr/>
                    <a:lstStyle/>
                    <a:p>
                      <a:r>
                        <a:rPr lang="nb-NO" sz="1300" dirty="0">
                          <a:solidFill>
                            <a:schemeClr val="bg1"/>
                          </a:solidFill>
                        </a:rPr>
                        <a:t>TORSDAG</a:t>
                      </a:r>
                    </a:p>
                  </a:txBody>
                  <a:tcPr marL="58293" marR="58293" marT="29146" marB="29146">
                    <a:solidFill>
                      <a:schemeClr val="accent2"/>
                    </a:solidFill>
                  </a:tcPr>
                </a:tc>
                <a:tc>
                  <a:txBody>
                    <a:bodyPr/>
                    <a:lstStyle/>
                    <a:p>
                      <a:r>
                        <a:rPr lang="nb-NO" sz="1300" dirty="0">
                          <a:solidFill>
                            <a:schemeClr val="bg1"/>
                          </a:solidFill>
                        </a:rPr>
                        <a:t>FREDAG</a:t>
                      </a:r>
                    </a:p>
                  </a:txBody>
                  <a:tcPr marL="58293" marR="58293" marT="29146" marB="29146">
                    <a:solidFill>
                      <a:schemeClr val="accent2"/>
                    </a:solidFill>
                  </a:tcPr>
                </a:tc>
                <a:extLst>
                  <a:ext uri="{0D108BD9-81ED-4DB2-BD59-A6C34878D82A}">
                    <a16:rowId xmlns:a16="http://schemas.microsoft.com/office/drawing/2014/main" val="753874255"/>
                  </a:ext>
                </a:extLst>
              </a:tr>
              <a:tr h="895350">
                <a:tc>
                  <a:txBody>
                    <a:bodyPr/>
                    <a:lstStyle/>
                    <a:p>
                      <a:r>
                        <a:rPr lang="nb-NO" sz="1800" dirty="0"/>
                        <a:t>27</a:t>
                      </a:r>
                    </a:p>
                  </a:txBody>
                  <a:tcPr marL="58293" marR="58293" marT="29146" marB="29146">
                    <a:solidFill>
                      <a:schemeClr val="accent2"/>
                    </a:solidFill>
                  </a:tcPr>
                </a:tc>
                <a:tc>
                  <a:txBody>
                    <a:bodyPr/>
                    <a:lstStyle/>
                    <a:p>
                      <a:endParaRPr lang="nb-NO" sz="1300" dirty="0"/>
                    </a:p>
                  </a:txBody>
                  <a:tcPr marL="58293" marR="58293" marT="29146" marB="29146">
                    <a:solidFill>
                      <a:schemeClr val="accent2"/>
                    </a:solidFill>
                  </a:tcPr>
                </a:tc>
                <a:tc>
                  <a:txBody>
                    <a:bodyPr/>
                    <a:lstStyle/>
                    <a:p>
                      <a:endParaRPr lang="nb-NO" sz="1300" dirty="0"/>
                    </a:p>
                  </a:txBody>
                  <a:tcPr marL="58293" marR="58293" marT="29146" marB="29146">
                    <a:solidFill>
                      <a:schemeClr val="accent2"/>
                    </a:solidFill>
                  </a:tcPr>
                </a:tc>
                <a:tc>
                  <a:txBody>
                    <a:bodyPr/>
                    <a:lstStyle/>
                    <a:p>
                      <a:r>
                        <a:rPr lang="nb-NO" sz="1300" dirty="0"/>
                        <a:t>1</a:t>
                      </a:r>
                    </a:p>
                  </a:txBody>
                  <a:tcPr marL="58293" marR="58293" marT="29146" marB="29146">
                    <a:solidFill>
                      <a:schemeClr val="accent2"/>
                    </a:solidFill>
                  </a:tcPr>
                </a:tc>
                <a:tc>
                  <a:txBody>
                    <a:bodyPr/>
                    <a:lstStyle/>
                    <a:p>
                      <a:r>
                        <a:rPr lang="nb-NO" sz="1300" dirty="0"/>
                        <a:t>2</a:t>
                      </a:r>
                    </a:p>
                  </a:txBody>
                  <a:tcPr marL="58293" marR="58293" marT="29146" marB="29146">
                    <a:solidFill>
                      <a:schemeClr val="accent2"/>
                    </a:solidFill>
                  </a:tcPr>
                </a:tc>
                <a:tc>
                  <a:txBody>
                    <a:bodyPr/>
                    <a:lstStyle/>
                    <a:p>
                      <a:r>
                        <a:rPr lang="nb-NO" sz="1300" dirty="0"/>
                        <a:t>3</a:t>
                      </a:r>
                    </a:p>
                    <a:p>
                      <a:endParaRPr lang="nb-NO" sz="1300" dirty="0"/>
                    </a:p>
                    <a:p>
                      <a:endParaRPr lang="nb-NO" sz="1300" dirty="0"/>
                    </a:p>
                  </a:txBody>
                  <a:tcPr marL="58293" marR="58293" marT="29146" marB="29146">
                    <a:solidFill>
                      <a:schemeClr val="accent2"/>
                    </a:solidFill>
                  </a:tcPr>
                </a:tc>
                <a:extLst>
                  <a:ext uri="{0D108BD9-81ED-4DB2-BD59-A6C34878D82A}">
                    <a16:rowId xmlns:a16="http://schemas.microsoft.com/office/drawing/2014/main" val="3540464201"/>
                  </a:ext>
                </a:extLst>
              </a:tr>
              <a:tr h="1295400">
                <a:tc>
                  <a:txBody>
                    <a:bodyPr/>
                    <a:lstStyle/>
                    <a:p>
                      <a:r>
                        <a:rPr lang="nb-NO" sz="1800" dirty="0"/>
                        <a:t>28</a:t>
                      </a:r>
                    </a:p>
                  </a:txBody>
                  <a:tcPr marL="58293" marR="58293" marT="29146" marB="29146">
                    <a:solidFill>
                      <a:schemeClr val="accent2"/>
                    </a:solidFill>
                  </a:tcPr>
                </a:tc>
                <a:tc>
                  <a:txBody>
                    <a:bodyPr/>
                    <a:lstStyle/>
                    <a:p>
                      <a:r>
                        <a:rPr lang="nb-NO" sz="1300" dirty="0"/>
                        <a:t>6</a:t>
                      </a:r>
                    </a:p>
                    <a:p>
                      <a:endParaRPr lang="nb-NO" sz="1300" dirty="0"/>
                    </a:p>
                  </a:txBody>
                  <a:tcPr marL="58293" marR="58293" marT="29146" marB="29146">
                    <a:solidFill>
                      <a:schemeClr val="accent2"/>
                    </a:solidFill>
                  </a:tcPr>
                </a:tc>
                <a:tc>
                  <a:txBody>
                    <a:bodyPr/>
                    <a:lstStyle/>
                    <a:p>
                      <a:r>
                        <a:rPr lang="nb-NO" sz="1300" dirty="0"/>
                        <a:t>7</a:t>
                      </a:r>
                    </a:p>
                  </a:txBody>
                  <a:tcPr marL="58293" marR="58293" marT="29146" marB="29146">
                    <a:solidFill>
                      <a:schemeClr val="accent2"/>
                    </a:solidFill>
                  </a:tcPr>
                </a:tc>
                <a:tc>
                  <a:txBody>
                    <a:bodyPr/>
                    <a:lstStyle/>
                    <a:p>
                      <a:r>
                        <a:rPr lang="nb-NO" sz="1300" dirty="0"/>
                        <a:t>8</a:t>
                      </a:r>
                    </a:p>
                  </a:txBody>
                  <a:tcPr marL="58293" marR="58293" marT="29146" marB="29146">
                    <a:solidFill>
                      <a:schemeClr val="accent2"/>
                    </a:solidFill>
                  </a:tcPr>
                </a:tc>
                <a:tc>
                  <a:txBody>
                    <a:bodyPr/>
                    <a:lstStyle/>
                    <a:p>
                      <a:r>
                        <a:rPr lang="nb-NO" sz="1300" dirty="0"/>
                        <a:t>9</a:t>
                      </a:r>
                    </a:p>
                  </a:txBody>
                  <a:tcPr marL="58293" marR="58293" marT="29146" marB="29146">
                    <a:solidFill>
                      <a:schemeClr val="accent2"/>
                    </a:solidFill>
                  </a:tcPr>
                </a:tc>
                <a:tc>
                  <a:txBody>
                    <a:bodyPr/>
                    <a:lstStyle/>
                    <a:p>
                      <a:r>
                        <a:rPr lang="nb-NO" sz="1300" dirty="0"/>
                        <a:t>10</a:t>
                      </a:r>
                    </a:p>
                    <a:p>
                      <a:endParaRPr lang="nb-NO" sz="1300" dirty="0"/>
                    </a:p>
                  </a:txBody>
                  <a:tcPr marL="58293" marR="58293" marT="29146" marB="29146">
                    <a:solidFill>
                      <a:schemeClr val="accent2"/>
                    </a:solidFill>
                  </a:tcPr>
                </a:tc>
                <a:extLst>
                  <a:ext uri="{0D108BD9-81ED-4DB2-BD59-A6C34878D82A}">
                    <a16:rowId xmlns:a16="http://schemas.microsoft.com/office/drawing/2014/main" val="4288161118"/>
                  </a:ext>
                </a:extLst>
              </a:tr>
              <a:tr h="1295400">
                <a:tc>
                  <a:txBody>
                    <a:bodyPr/>
                    <a:lstStyle/>
                    <a:p>
                      <a:r>
                        <a:rPr lang="nb-NO" sz="1800" dirty="0"/>
                        <a:t>29</a:t>
                      </a:r>
                    </a:p>
                  </a:txBody>
                  <a:tcPr marL="58293" marR="58293" marT="29146" marB="29146">
                    <a:solidFill>
                      <a:schemeClr val="accent2"/>
                    </a:solidFill>
                  </a:tcPr>
                </a:tc>
                <a:tc>
                  <a:txBody>
                    <a:bodyPr/>
                    <a:lstStyle/>
                    <a:p>
                      <a:r>
                        <a:rPr lang="nb-NO" sz="1300" dirty="0"/>
                        <a:t>13</a:t>
                      </a:r>
                    </a:p>
                    <a:p>
                      <a:endParaRPr lang="nb-NO" sz="1300" dirty="0"/>
                    </a:p>
                    <a:p>
                      <a:endParaRPr lang="nb-NO" sz="1300" dirty="0"/>
                    </a:p>
                    <a:p>
                      <a:endParaRPr lang="nb-NO" sz="1300" dirty="0"/>
                    </a:p>
                    <a:p>
                      <a:r>
                        <a:rPr lang="nb-NO" sz="1300" dirty="0"/>
                        <a:t>Hipp hurra! Jenny 5 ÅR!</a:t>
                      </a:r>
                    </a:p>
                  </a:txBody>
                  <a:tcPr marL="58293" marR="58293" marT="29146" marB="29146">
                    <a:solidFill>
                      <a:schemeClr val="accent2"/>
                    </a:solidFill>
                  </a:tcPr>
                </a:tc>
                <a:tc>
                  <a:txBody>
                    <a:bodyPr/>
                    <a:lstStyle/>
                    <a:p>
                      <a:r>
                        <a:rPr lang="nb-NO" sz="1300" dirty="0"/>
                        <a:t>14</a:t>
                      </a:r>
                    </a:p>
                  </a:txBody>
                  <a:tcPr marL="58293" marR="58293" marT="29146" marB="29146">
                    <a:solidFill>
                      <a:schemeClr val="accent2"/>
                    </a:solidFill>
                  </a:tcPr>
                </a:tc>
                <a:tc>
                  <a:txBody>
                    <a:bodyPr/>
                    <a:lstStyle/>
                    <a:p>
                      <a:r>
                        <a:rPr lang="nb-NO" sz="1300" dirty="0"/>
                        <a:t>15</a:t>
                      </a:r>
                    </a:p>
                  </a:txBody>
                  <a:tcPr marL="58293" marR="58293" marT="29146" marB="29146">
                    <a:solidFill>
                      <a:schemeClr val="accent2"/>
                    </a:solidFill>
                  </a:tcPr>
                </a:tc>
                <a:tc>
                  <a:txBody>
                    <a:bodyPr/>
                    <a:lstStyle/>
                    <a:p>
                      <a:r>
                        <a:rPr lang="nb-NO" sz="1300" dirty="0"/>
                        <a:t>16</a:t>
                      </a:r>
                    </a:p>
                  </a:txBody>
                  <a:tcPr marL="58293" marR="58293" marT="29146" marB="29146">
                    <a:solidFill>
                      <a:schemeClr val="accent2"/>
                    </a:solidFill>
                  </a:tcPr>
                </a:tc>
                <a:tc>
                  <a:txBody>
                    <a:bodyPr/>
                    <a:lstStyle/>
                    <a:p>
                      <a:r>
                        <a:rPr lang="nb-NO" sz="1300" dirty="0"/>
                        <a:t>17</a:t>
                      </a:r>
                    </a:p>
                  </a:txBody>
                  <a:tcPr marL="58293" marR="58293" marT="29146" marB="29146">
                    <a:solidFill>
                      <a:schemeClr val="accent2"/>
                    </a:solidFill>
                  </a:tcPr>
                </a:tc>
                <a:extLst>
                  <a:ext uri="{0D108BD9-81ED-4DB2-BD59-A6C34878D82A}">
                    <a16:rowId xmlns:a16="http://schemas.microsoft.com/office/drawing/2014/main" val="1275499671"/>
                  </a:ext>
                </a:extLst>
              </a:tr>
              <a:tr h="1304925">
                <a:tc>
                  <a:txBody>
                    <a:bodyPr/>
                    <a:lstStyle/>
                    <a:p>
                      <a:r>
                        <a:rPr lang="nb-NO" sz="1800" dirty="0"/>
                        <a:t>30</a:t>
                      </a:r>
                    </a:p>
                  </a:txBody>
                  <a:tcPr marL="58293" marR="58293" marT="29146" marB="29146">
                    <a:solidFill>
                      <a:schemeClr val="accent2"/>
                    </a:solidFill>
                  </a:tcPr>
                </a:tc>
                <a:tc>
                  <a:txBody>
                    <a:bodyPr/>
                    <a:lstStyle/>
                    <a:p>
                      <a:r>
                        <a:rPr lang="nb-NO" sz="1300" dirty="0"/>
                        <a:t>20</a:t>
                      </a:r>
                    </a:p>
                  </a:txBody>
                  <a:tcPr marL="58293" marR="58293" marT="29146" marB="29146">
                    <a:solidFill>
                      <a:schemeClr val="accent2"/>
                    </a:solidFill>
                  </a:tcPr>
                </a:tc>
                <a:tc>
                  <a:txBody>
                    <a:bodyPr/>
                    <a:lstStyle/>
                    <a:p>
                      <a:r>
                        <a:rPr lang="nb-NO" sz="1300" dirty="0"/>
                        <a:t>21</a:t>
                      </a:r>
                    </a:p>
                  </a:txBody>
                  <a:tcPr marL="58293" marR="58293" marT="29146" marB="29146">
                    <a:solidFill>
                      <a:schemeClr val="accent2"/>
                    </a:solidFill>
                  </a:tcPr>
                </a:tc>
                <a:tc>
                  <a:txBody>
                    <a:bodyPr/>
                    <a:lstStyle/>
                    <a:p>
                      <a:r>
                        <a:rPr lang="nb-NO" sz="1300" dirty="0"/>
                        <a:t>22</a:t>
                      </a:r>
                    </a:p>
                  </a:txBody>
                  <a:tcPr marL="58293" marR="58293" marT="29146" marB="29146">
                    <a:solidFill>
                      <a:schemeClr val="accent2"/>
                    </a:solidFill>
                  </a:tcPr>
                </a:tc>
                <a:tc>
                  <a:txBody>
                    <a:bodyPr/>
                    <a:lstStyle/>
                    <a:p>
                      <a:r>
                        <a:rPr lang="nb-NO" sz="1300" dirty="0"/>
                        <a:t>23</a:t>
                      </a:r>
                    </a:p>
                  </a:txBody>
                  <a:tcPr marL="58293" marR="58293" marT="29146" marB="29146">
                    <a:solidFill>
                      <a:schemeClr val="accent2"/>
                    </a:solidFill>
                  </a:tcPr>
                </a:tc>
                <a:tc>
                  <a:txBody>
                    <a:bodyPr/>
                    <a:lstStyle/>
                    <a:p>
                      <a:r>
                        <a:rPr lang="nb-NO" sz="1300" dirty="0"/>
                        <a:t>24</a:t>
                      </a:r>
                    </a:p>
                  </a:txBody>
                  <a:tcPr marL="58293" marR="58293" marT="29146" marB="29146">
                    <a:solidFill>
                      <a:schemeClr val="accent2"/>
                    </a:solidFill>
                  </a:tcPr>
                </a:tc>
                <a:extLst>
                  <a:ext uri="{0D108BD9-81ED-4DB2-BD59-A6C34878D82A}">
                    <a16:rowId xmlns:a16="http://schemas.microsoft.com/office/drawing/2014/main" val="1398917863"/>
                  </a:ext>
                </a:extLst>
              </a:tr>
              <a:tr h="1438275">
                <a:tc>
                  <a:txBody>
                    <a:bodyPr/>
                    <a:lstStyle/>
                    <a:p>
                      <a:r>
                        <a:rPr lang="nb-NO" sz="1800" dirty="0"/>
                        <a:t>31</a:t>
                      </a:r>
                    </a:p>
                  </a:txBody>
                  <a:tcPr marL="58293" marR="58293" marT="29146" marB="29146">
                    <a:solidFill>
                      <a:schemeClr val="accent2"/>
                    </a:solidFill>
                  </a:tcPr>
                </a:tc>
                <a:tc>
                  <a:txBody>
                    <a:bodyPr/>
                    <a:lstStyle/>
                    <a:p>
                      <a:r>
                        <a:rPr lang="nb-NO" sz="1300" dirty="0"/>
                        <a:t>27</a:t>
                      </a:r>
                    </a:p>
                  </a:txBody>
                  <a:tcPr marL="58293" marR="58293" marT="29146" marB="29146">
                    <a:solidFill>
                      <a:schemeClr val="accent2"/>
                    </a:solidFill>
                  </a:tcPr>
                </a:tc>
                <a:tc>
                  <a:txBody>
                    <a:bodyPr/>
                    <a:lstStyle/>
                    <a:p>
                      <a:r>
                        <a:rPr lang="nb-NO" sz="1300" dirty="0"/>
                        <a:t>28</a:t>
                      </a:r>
                    </a:p>
                  </a:txBody>
                  <a:tcPr marL="58293" marR="58293" marT="29146" marB="29146">
                    <a:solidFill>
                      <a:schemeClr val="accent2"/>
                    </a:solidFill>
                  </a:tcPr>
                </a:tc>
                <a:tc>
                  <a:txBody>
                    <a:bodyPr/>
                    <a:lstStyle/>
                    <a:p>
                      <a:r>
                        <a:rPr lang="nb-NO" sz="1300" dirty="0"/>
                        <a:t>29</a:t>
                      </a:r>
                    </a:p>
                  </a:txBody>
                  <a:tcPr marL="58293" marR="58293" marT="29146" marB="29146">
                    <a:solidFill>
                      <a:schemeClr val="accent2"/>
                    </a:solidFill>
                  </a:tcPr>
                </a:tc>
                <a:tc>
                  <a:txBody>
                    <a:bodyPr/>
                    <a:lstStyle/>
                    <a:p>
                      <a:r>
                        <a:rPr lang="nb-NO" sz="1300" dirty="0"/>
                        <a:t>30</a:t>
                      </a:r>
                    </a:p>
                  </a:txBody>
                  <a:tcPr marL="58293" marR="58293" marT="29146" marB="29146">
                    <a:solidFill>
                      <a:schemeClr val="accent2"/>
                    </a:solidFill>
                  </a:tcPr>
                </a:tc>
                <a:tc>
                  <a:txBody>
                    <a:bodyPr/>
                    <a:lstStyle/>
                    <a:p>
                      <a:r>
                        <a:rPr lang="nb-NO" sz="1300" dirty="0"/>
                        <a:t>31</a:t>
                      </a:r>
                    </a:p>
                  </a:txBody>
                  <a:tcPr marL="58293" marR="58293" marT="29146" marB="29146">
                    <a:solidFill>
                      <a:schemeClr val="accent2"/>
                    </a:solidFill>
                  </a:tcPr>
                </a:tc>
                <a:extLst>
                  <a:ext uri="{0D108BD9-81ED-4DB2-BD59-A6C34878D82A}">
                    <a16:rowId xmlns:a16="http://schemas.microsoft.com/office/drawing/2014/main" val="1216002949"/>
                  </a:ext>
                </a:extLst>
              </a:tr>
            </a:tbl>
          </a:graphicData>
        </a:graphic>
      </p:graphicFrame>
      <p:graphicFrame>
        <p:nvGraphicFramePr>
          <p:cNvPr id="2" name="Tabell 2">
            <a:extLst>
              <a:ext uri="{FF2B5EF4-FFF2-40B4-BE49-F238E27FC236}">
                <a16:creationId xmlns:a16="http://schemas.microsoft.com/office/drawing/2014/main" id="{762FC3B4-92A6-4758-AA34-06061FDFA9A3}"/>
              </a:ext>
            </a:extLst>
          </p:cNvPr>
          <p:cNvGraphicFramePr>
            <a:graphicFrameLocks noGrp="1"/>
          </p:cNvGraphicFramePr>
          <p:nvPr>
            <p:extLst>
              <p:ext uri="{D42A27DB-BD31-4B8C-83A1-F6EECF244321}">
                <p14:modId xmlns:p14="http://schemas.microsoft.com/office/powerpoint/2010/main" val="4199228820"/>
              </p:ext>
            </p:extLst>
          </p:nvPr>
        </p:nvGraphicFramePr>
        <p:xfrm>
          <a:off x="1743075" y="2544977"/>
          <a:ext cx="6572250" cy="407773"/>
        </p:xfrm>
        <a:graphic>
          <a:graphicData uri="http://schemas.openxmlformats.org/drawingml/2006/table">
            <a:tbl>
              <a:tblPr firstRow="1" bandRow="1">
                <a:tableStyleId>{5C22544A-7EE6-4342-B048-85BDC9FD1C3A}</a:tableStyleId>
              </a:tblPr>
              <a:tblGrid>
                <a:gridCol w="6572250">
                  <a:extLst>
                    <a:ext uri="{9D8B030D-6E8A-4147-A177-3AD203B41FA5}">
                      <a16:colId xmlns:a16="http://schemas.microsoft.com/office/drawing/2014/main" val="687224629"/>
                    </a:ext>
                  </a:extLst>
                </a:gridCol>
              </a:tblGrid>
              <a:tr h="407773">
                <a:tc>
                  <a:txBody>
                    <a:bodyPr/>
                    <a:lstStyle/>
                    <a:p>
                      <a:r>
                        <a:rPr lang="nb-NO" sz="1200" dirty="0"/>
                        <a:t>Tema. Nærmiljø og samfunn/ natur, miljø og teknologi</a:t>
                      </a:r>
                    </a:p>
                  </a:txBody>
                  <a:tcPr/>
                </a:tc>
                <a:extLst>
                  <a:ext uri="{0D108BD9-81ED-4DB2-BD59-A6C34878D82A}">
                    <a16:rowId xmlns:a16="http://schemas.microsoft.com/office/drawing/2014/main" val="4090671597"/>
                  </a:ext>
                </a:extLst>
              </a:tr>
            </a:tbl>
          </a:graphicData>
        </a:graphic>
      </p:graphicFrame>
      <p:graphicFrame>
        <p:nvGraphicFramePr>
          <p:cNvPr id="4" name="Tabell 6">
            <a:extLst>
              <a:ext uri="{FF2B5EF4-FFF2-40B4-BE49-F238E27FC236}">
                <a16:creationId xmlns:a16="http://schemas.microsoft.com/office/drawing/2014/main" id="{4797F092-93BA-48C2-9ED7-6487FB018B4E}"/>
              </a:ext>
            </a:extLst>
          </p:cNvPr>
          <p:cNvGraphicFramePr>
            <a:graphicFrameLocks noGrp="1"/>
          </p:cNvGraphicFramePr>
          <p:nvPr>
            <p:extLst>
              <p:ext uri="{D42A27DB-BD31-4B8C-83A1-F6EECF244321}">
                <p14:modId xmlns:p14="http://schemas.microsoft.com/office/powerpoint/2010/main" val="88901467"/>
              </p:ext>
            </p:extLst>
          </p:nvPr>
        </p:nvGraphicFramePr>
        <p:xfrm>
          <a:off x="1676400" y="3829050"/>
          <a:ext cx="6705600" cy="371475"/>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4219348385"/>
                    </a:ext>
                  </a:extLst>
                </a:gridCol>
              </a:tblGrid>
              <a:tr h="371475">
                <a:tc>
                  <a:txBody>
                    <a:bodyPr/>
                    <a:lstStyle/>
                    <a:p>
                      <a:r>
                        <a:rPr lang="nb-NO" sz="1200" dirty="0"/>
                        <a:t>Tema: Kommunikasjon, språk og tekst/ etikk, religion og filosofi</a:t>
                      </a:r>
                    </a:p>
                  </a:txBody>
                  <a:tcPr/>
                </a:tc>
                <a:extLst>
                  <a:ext uri="{0D108BD9-81ED-4DB2-BD59-A6C34878D82A}">
                    <a16:rowId xmlns:a16="http://schemas.microsoft.com/office/drawing/2014/main" val="3593230111"/>
                  </a:ext>
                </a:extLst>
              </a:tr>
            </a:tbl>
          </a:graphicData>
        </a:graphic>
      </p:graphicFrame>
      <p:graphicFrame>
        <p:nvGraphicFramePr>
          <p:cNvPr id="8" name="Tabell 8">
            <a:extLst>
              <a:ext uri="{FF2B5EF4-FFF2-40B4-BE49-F238E27FC236}">
                <a16:creationId xmlns:a16="http://schemas.microsoft.com/office/drawing/2014/main" id="{51711F39-1B0D-4A9D-A469-16649F43D969}"/>
              </a:ext>
            </a:extLst>
          </p:cNvPr>
          <p:cNvGraphicFramePr>
            <a:graphicFrameLocks noGrp="1"/>
          </p:cNvGraphicFramePr>
          <p:nvPr>
            <p:extLst>
              <p:ext uri="{D42A27DB-BD31-4B8C-83A1-F6EECF244321}">
                <p14:modId xmlns:p14="http://schemas.microsoft.com/office/powerpoint/2010/main" val="1654974463"/>
              </p:ext>
            </p:extLst>
          </p:nvPr>
        </p:nvGraphicFramePr>
        <p:xfrm>
          <a:off x="1676400" y="5153025"/>
          <a:ext cx="6705600" cy="38100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4043673617"/>
                    </a:ext>
                  </a:extLst>
                </a:gridCol>
              </a:tblGrid>
              <a:tr h="381000">
                <a:tc>
                  <a:txBody>
                    <a:bodyPr/>
                    <a:lstStyle/>
                    <a:p>
                      <a:r>
                        <a:rPr lang="nb-NO" sz="1200" dirty="0"/>
                        <a:t>Kunst, kultur og kreativitet/ antall, rom og form</a:t>
                      </a:r>
                    </a:p>
                  </a:txBody>
                  <a:tcPr/>
                </a:tc>
                <a:extLst>
                  <a:ext uri="{0D108BD9-81ED-4DB2-BD59-A6C34878D82A}">
                    <a16:rowId xmlns:a16="http://schemas.microsoft.com/office/drawing/2014/main" val="1161735892"/>
                  </a:ext>
                </a:extLst>
              </a:tr>
            </a:tbl>
          </a:graphicData>
        </a:graphic>
      </p:graphicFrame>
      <p:graphicFrame>
        <p:nvGraphicFramePr>
          <p:cNvPr id="10" name="Tabell 10">
            <a:extLst>
              <a:ext uri="{FF2B5EF4-FFF2-40B4-BE49-F238E27FC236}">
                <a16:creationId xmlns:a16="http://schemas.microsoft.com/office/drawing/2014/main" id="{5E0D7F4E-D282-4486-BACB-DAF2B9FAFDAE}"/>
              </a:ext>
            </a:extLst>
          </p:cNvPr>
          <p:cNvGraphicFramePr>
            <a:graphicFrameLocks noGrp="1"/>
          </p:cNvGraphicFramePr>
          <p:nvPr>
            <p:extLst>
              <p:ext uri="{D42A27DB-BD31-4B8C-83A1-F6EECF244321}">
                <p14:modId xmlns:p14="http://schemas.microsoft.com/office/powerpoint/2010/main" val="843136666"/>
              </p:ext>
            </p:extLst>
          </p:nvPr>
        </p:nvGraphicFramePr>
        <p:xfrm>
          <a:off x="1676400" y="6483858"/>
          <a:ext cx="6705600" cy="37681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365076730"/>
                    </a:ext>
                  </a:extLst>
                </a:gridCol>
              </a:tblGrid>
              <a:tr h="376810">
                <a:tc>
                  <a:txBody>
                    <a:bodyPr/>
                    <a:lstStyle/>
                    <a:p>
                      <a:r>
                        <a:rPr lang="nb-NO" sz="1200" dirty="0"/>
                        <a:t>Tema: Kropp, bevegelse, mat og helse</a:t>
                      </a:r>
                    </a:p>
                  </a:txBody>
                  <a:tcPr/>
                </a:tc>
                <a:extLst>
                  <a:ext uri="{0D108BD9-81ED-4DB2-BD59-A6C34878D82A}">
                    <a16:rowId xmlns:a16="http://schemas.microsoft.com/office/drawing/2014/main" val="2619322995"/>
                  </a:ext>
                </a:extLst>
              </a:tr>
            </a:tbl>
          </a:graphicData>
        </a:graphic>
      </p:graphicFrame>
      <p:pic>
        <p:nvPicPr>
          <p:cNvPr id="13" name="Bilde 12" descr="Et bilde som inneholder tegning&#10;&#10;Automatisk generert beskrivelse">
            <a:extLst>
              <a:ext uri="{FF2B5EF4-FFF2-40B4-BE49-F238E27FC236}">
                <a16:creationId xmlns:a16="http://schemas.microsoft.com/office/drawing/2014/main" id="{D58AD936-F4C3-4FB2-BF0E-D53671A1A53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13651" y="842458"/>
            <a:ext cx="1800225" cy="1888761"/>
          </a:xfrm>
          <a:prstGeom prst="rect">
            <a:avLst/>
          </a:prstGeom>
        </p:spPr>
      </p:pic>
    </p:spTree>
    <p:extLst>
      <p:ext uri="{BB962C8B-B14F-4D97-AF65-F5344CB8AC3E}">
        <p14:creationId xmlns:p14="http://schemas.microsoft.com/office/powerpoint/2010/main" val="449399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9C952A52-EC82-4183-A325-F18111AED12E}"/>
              </a:ext>
            </a:extLst>
          </p:cNvPr>
          <p:cNvGraphicFramePr>
            <a:graphicFrameLocks noGrp="1"/>
          </p:cNvGraphicFramePr>
          <p:nvPr>
            <p:extLst>
              <p:ext uri="{D42A27DB-BD31-4B8C-83A1-F6EECF244321}">
                <p14:modId xmlns:p14="http://schemas.microsoft.com/office/powerpoint/2010/main" val="3468779429"/>
              </p:ext>
            </p:extLst>
          </p:nvPr>
        </p:nvGraphicFramePr>
        <p:xfrm>
          <a:off x="1122947" y="1373922"/>
          <a:ext cx="8121068" cy="5829587"/>
        </p:xfrm>
        <a:graphic>
          <a:graphicData uri="http://schemas.openxmlformats.org/drawingml/2006/table">
            <a:tbl>
              <a:tblPr firstRow="1" bandRow="1">
                <a:tableStyleId>{5C22544A-7EE6-4342-B048-85BDC9FD1C3A}</a:tableStyleId>
              </a:tblPr>
              <a:tblGrid>
                <a:gridCol w="1342268">
                  <a:extLst>
                    <a:ext uri="{9D8B030D-6E8A-4147-A177-3AD203B41FA5}">
                      <a16:colId xmlns:a16="http://schemas.microsoft.com/office/drawing/2014/main" val="183783034"/>
                    </a:ext>
                  </a:extLst>
                </a:gridCol>
                <a:gridCol w="1355760">
                  <a:extLst>
                    <a:ext uri="{9D8B030D-6E8A-4147-A177-3AD203B41FA5}">
                      <a16:colId xmlns:a16="http://schemas.microsoft.com/office/drawing/2014/main" val="597611850"/>
                    </a:ext>
                  </a:extLst>
                </a:gridCol>
                <a:gridCol w="1355760">
                  <a:extLst>
                    <a:ext uri="{9D8B030D-6E8A-4147-A177-3AD203B41FA5}">
                      <a16:colId xmlns:a16="http://schemas.microsoft.com/office/drawing/2014/main" val="1792620840"/>
                    </a:ext>
                  </a:extLst>
                </a:gridCol>
                <a:gridCol w="1355760">
                  <a:extLst>
                    <a:ext uri="{9D8B030D-6E8A-4147-A177-3AD203B41FA5}">
                      <a16:colId xmlns:a16="http://schemas.microsoft.com/office/drawing/2014/main" val="2020883981"/>
                    </a:ext>
                  </a:extLst>
                </a:gridCol>
                <a:gridCol w="1355760">
                  <a:extLst>
                    <a:ext uri="{9D8B030D-6E8A-4147-A177-3AD203B41FA5}">
                      <a16:colId xmlns:a16="http://schemas.microsoft.com/office/drawing/2014/main" val="1773390777"/>
                    </a:ext>
                  </a:extLst>
                </a:gridCol>
                <a:gridCol w="1355760">
                  <a:extLst>
                    <a:ext uri="{9D8B030D-6E8A-4147-A177-3AD203B41FA5}">
                      <a16:colId xmlns:a16="http://schemas.microsoft.com/office/drawing/2014/main" val="1218324787"/>
                    </a:ext>
                  </a:extLst>
                </a:gridCol>
              </a:tblGrid>
              <a:tr h="1084011">
                <a:tc>
                  <a:txBody>
                    <a:bodyPr/>
                    <a:lstStyle/>
                    <a:p>
                      <a:r>
                        <a:rPr lang="nb-NO" sz="1300" dirty="0">
                          <a:solidFill>
                            <a:schemeClr val="bg1"/>
                          </a:solidFill>
                        </a:rPr>
                        <a:t>UKE</a:t>
                      </a:r>
                    </a:p>
                  </a:txBody>
                  <a:tcPr marL="58293" marR="58293" marT="29146" marB="29146">
                    <a:solidFill>
                      <a:schemeClr val="accent2"/>
                    </a:solidFill>
                  </a:tcPr>
                </a:tc>
                <a:tc>
                  <a:txBody>
                    <a:bodyPr/>
                    <a:lstStyle/>
                    <a:p>
                      <a:r>
                        <a:rPr lang="nb-NO" sz="1300" dirty="0">
                          <a:solidFill>
                            <a:schemeClr val="bg1"/>
                          </a:solidFill>
                        </a:rPr>
                        <a:t>MANDAG</a:t>
                      </a:r>
                    </a:p>
                  </a:txBody>
                  <a:tcPr marL="58293" marR="58293" marT="29146" marB="29146">
                    <a:solidFill>
                      <a:schemeClr val="accent2"/>
                    </a:solidFill>
                  </a:tcPr>
                </a:tc>
                <a:tc>
                  <a:txBody>
                    <a:bodyPr/>
                    <a:lstStyle/>
                    <a:p>
                      <a:r>
                        <a:rPr lang="nb-NO" sz="1300" dirty="0">
                          <a:solidFill>
                            <a:schemeClr val="bg1"/>
                          </a:solidFill>
                        </a:rPr>
                        <a:t>TIRSDAG</a:t>
                      </a:r>
                    </a:p>
                  </a:txBody>
                  <a:tcPr marL="58293" marR="58293" marT="29146" marB="29146">
                    <a:solidFill>
                      <a:schemeClr val="accent2"/>
                    </a:solidFill>
                  </a:tcPr>
                </a:tc>
                <a:tc>
                  <a:txBody>
                    <a:bodyPr/>
                    <a:lstStyle/>
                    <a:p>
                      <a:r>
                        <a:rPr lang="nb-NO" sz="1300" dirty="0">
                          <a:solidFill>
                            <a:schemeClr val="bg1"/>
                          </a:solidFill>
                        </a:rPr>
                        <a:t>ONSDAG</a:t>
                      </a:r>
                    </a:p>
                  </a:txBody>
                  <a:tcPr marL="58293" marR="58293" marT="29146" marB="29146">
                    <a:solidFill>
                      <a:schemeClr val="accent2"/>
                    </a:solidFill>
                  </a:tcPr>
                </a:tc>
                <a:tc>
                  <a:txBody>
                    <a:bodyPr/>
                    <a:lstStyle/>
                    <a:p>
                      <a:r>
                        <a:rPr lang="nb-NO" sz="1300" dirty="0">
                          <a:solidFill>
                            <a:schemeClr val="bg1"/>
                          </a:solidFill>
                        </a:rPr>
                        <a:t>TORSDAG</a:t>
                      </a:r>
                    </a:p>
                  </a:txBody>
                  <a:tcPr marL="58293" marR="58293" marT="29146" marB="29146">
                    <a:solidFill>
                      <a:schemeClr val="accent2"/>
                    </a:solidFill>
                  </a:tcPr>
                </a:tc>
                <a:tc>
                  <a:txBody>
                    <a:bodyPr/>
                    <a:lstStyle/>
                    <a:p>
                      <a:r>
                        <a:rPr lang="nb-NO" sz="1300" dirty="0">
                          <a:solidFill>
                            <a:schemeClr val="bg1"/>
                          </a:solidFill>
                        </a:rPr>
                        <a:t>FREDAG</a:t>
                      </a:r>
                    </a:p>
                  </a:txBody>
                  <a:tcPr marL="58293" marR="58293" marT="29146" marB="29146">
                    <a:solidFill>
                      <a:schemeClr val="accent2"/>
                    </a:solidFill>
                  </a:tcPr>
                </a:tc>
                <a:extLst>
                  <a:ext uri="{0D108BD9-81ED-4DB2-BD59-A6C34878D82A}">
                    <a16:rowId xmlns:a16="http://schemas.microsoft.com/office/drawing/2014/main" val="3536954254"/>
                  </a:ext>
                </a:extLst>
              </a:tr>
              <a:tr h="1004540">
                <a:tc>
                  <a:txBody>
                    <a:bodyPr/>
                    <a:lstStyle/>
                    <a:p>
                      <a:r>
                        <a:rPr lang="nb-NO" sz="1800" dirty="0"/>
                        <a:t>32</a:t>
                      </a:r>
                    </a:p>
                  </a:txBody>
                  <a:tcPr marL="58293" marR="58293" marT="29146" marB="29146">
                    <a:solidFill>
                      <a:schemeClr val="accent2"/>
                    </a:solidFill>
                  </a:tcPr>
                </a:tc>
                <a:tc>
                  <a:txBody>
                    <a:bodyPr/>
                    <a:lstStyle/>
                    <a:p>
                      <a:r>
                        <a:rPr lang="nb-NO" sz="1300" dirty="0"/>
                        <a:t>3</a:t>
                      </a:r>
                    </a:p>
                    <a:p>
                      <a:r>
                        <a:rPr lang="nb-NO" sz="1300" dirty="0"/>
                        <a:t>Vi er tilbake til å jobbe avdelingsvis</a:t>
                      </a:r>
                    </a:p>
                  </a:txBody>
                  <a:tcPr marL="58293" marR="58293" marT="29146" marB="29146">
                    <a:solidFill>
                      <a:schemeClr val="accent2"/>
                    </a:solidFill>
                  </a:tcPr>
                </a:tc>
                <a:tc>
                  <a:txBody>
                    <a:bodyPr/>
                    <a:lstStyle/>
                    <a:p>
                      <a:r>
                        <a:rPr lang="nb-NO" sz="1300" dirty="0"/>
                        <a:t>4</a:t>
                      </a:r>
                    </a:p>
                  </a:txBody>
                  <a:tcPr marL="58293" marR="58293" marT="29146" marB="29146">
                    <a:solidFill>
                      <a:schemeClr val="accent2"/>
                    </a:solidFill>
                  </a:tcPr>
                </a:tc>
                <a:tc>
                  <a:txBody>
                    <a:bodyPr/>
                    <a:lstStyle/>
                    <a:p>
                      <a:r>
                        <a:rPr lang="nb-NO" sz="1300" dirty="0"/>
                        <a:t>5</a:t>
                      </a:r>
                    </a:p>
                  </a:txBody>
                  <a:tcPr marL="58293" marR="58293" marT="29146" marB="29146">
                    <a:solidFill>
                      <a:schemeClr val="accent2"/>
                    </a:solidFill>
                  </a:tcPr>
                </a:tc>
                <a:tc>
                  <a:txBody>
                    <a:bodyPr/>
                    <a:lstStyle/>
                    <a:p>
                      <a:r>
                        <a:rPr lang="nb-NO" sz="1300" dirty="0"/>
                        <a:t>6</a:t>
                      </a:r>
                    </a:p>
                  </a:txBody>
                  <a:tcPr marL="58293" marR="58293" marT="29146" marB="29146">
                    <a:solidFill>
                      <a:schemeClr val="accent2"/>
                    </a:solidFill>
                  </a:tcPr>
                </a:tc>
                <a:tc>
                  <a:txBody>
                    <a:bodyPr/>
                    <a:lstStyle/>
                    <a:p>
                      <a:r>
                        <a:rPr lang="nb-NO" sz="1300" dirty="0"/>
                        <a:t>7</a:t>
                      </a:r>
                    </a:p>
                    <a:p>
                      <a:r>
                        <a:rPr lang="nb-NO" sz="1300" dirty="0"/>
                        <a:t>Hipp hurra! Lucas 5 år den 9. </a:t>
                      </a:r>
                    </a:p>
                  </a:txBody>
                  <a:tcPr marL="58293" marR="58293" marT="29146" marB="29146">
                    <a:solidFill>
                      <a:schemeClr val="accent2"/>
                    </a:solidFill>
                  </a:tcPr>
                </a:tc>
                <a:extLst>
                  <a:ext uri="{0D108BD9-81ED-4DB2-BD59-A6C34878D82A}">
                    <a16:rowId xmlns:a16="http://schemas.microsoft.com/office/drawing/2014/main" val="80051451"/>
                  </a:ext>
                </a:extLst>
              </a:tr>
              <a:tr h="1004540">
                <a:tc>
                  <a:txBody>
                    <a:bodyPr/>
                    <a:lstStyle/>
                    <a:p>
                      <a:r>
                        <a:rPr lang="nb-NO" sz="1800" dirty="0"/>
                        <a:t>33</a:t>
                      </a:r>
                    </a:p>
                  </a:txBody>
                  <a:tcPr marL="58293" marR="58293" marT="29146" marB="29146">
                    <a:solidFill>
                      <a:schemeClr val="accent2"/>
                    </a:solidFill>
                  </a:tcPr>
                </a:tc>
                <a:tc>
                  <a:txBody>
                    <a:bodyPr/>
                    <a:lstStyle/>
                    <a:p>
                      <a:r>
                        <a:rPr lang="nb-NO" sz="1300" dirty="0"/>
                        <a:t>10</a:t>
                      </a:r>
                    </a:p>
                  </a:txBody>
                  <a:tcPr marL="58293" marR="58293" marT="29146" marB="29146">
                    <a:solidFill>
                      <a:schemeClr val="accent2"/>
                    </a:solidFill>
                  </a:tcPr>
                </a:tc>
                <a:tc>
                  <a:txBody>
                    <a:bodyPr/>
                    <a:lstStyle/>
                    <a:p>
                      <a:r>
                        <a:rPr lang="nb-NO" sz="1300" dirty="0"/>
                        <a:t>11</a:t>
                      </a:r>
                    </a:p>
                  </a:txBody>
                  <a:tcPr marL="58293" marR="58293" marT="29146" marB="29146">
                    <a:solidFill>
                      <a:schemeClr val="accent2"/>
                    </a:solidFill>
                  </a:tcPr>
                </a:tc>
                <a:tc>
                  <a:txBody>
                    <a:bodyPr/>
                    <a:lstStyle/>
                    <a:p>
                      <a:r>
                        <a:rPr lang="nb-NO" sz="1300" dirty="0"/>
                        <a:t>12</a:t>
                      </a:r>
                    </a:p>
                  </a:txBody>
                  <a:tcPr marL="58293" marR="58293" marT="29146" marB="29146">
                    <a:solidFill>
                      <a:schemeClr val="accent2"/>
                    </a:solidFill>
                  </a:tcPr>
                </a:tc>
                <a:tc>
                  <a:txBody>
                    <a:bodyPr/>
                    <a:lstStyle/>
                    <a:p>
                      <a:r>
                        <a:rPr lang="nb-NO" sz="1300" dirty="0"/>
                        <a:t>13</a:t>
                      </a:r>
                    </a:p>
                  </a:txBody>
                  <a:tcPr marL="58293" marR="58293" marT="29146" marB="29146">
                    <a:solidFill>
                      <a:schemeClr val="accent2"/>
                    </a:solidFill>
                  </a:tcPr>
                </a:tc>
                <a:tc>
                  <a:txBody>
                    <a:bodyPr/>
                    <a:lstStyle/>
                    <a:p>
                      <a:r>
                        <a:rPr lang="nb-NO" sz="1300" dirty="0"/>
                        <a:t>14</a:t>
                      </a:r>
                    </a:p>
                    <a:p>
                      <a:r>
                        <a:rPr lang="nb-NO" sz="1300" dirty="0">
                          <a:highlight>
                            <a:srgbClr val="FFFF00"/>
                          </a:highlight>
                        </a:rPr>
                        <a:t>Planleggings-dag . </a:t>
                      </a:r>
                    </a:p>
                    <a:p>
                      <a:r>
                        <a:rPr lang="nb-NO" sz="1300" dirty="0">
                          <a:highlight>
                            <a:srgbClr val="FFFF00"/>
                          </a:highlight>
                        </a:rPr>
                        <a:t>Barnehagen er stengt</a:t>
                      </a:r>
                    </a:p>
                  </a:txBody>
                  <a:tcPr marL="58293" marR="58293" marT="29146" marB="29146">
                    <a:solidFill>
                      <a:schemeClr val="accent2"/>
                    </a:solidFill>
                  </a:tcPr>
                </a:tc>
                <a:extLst>
                  <a:ext uri="{0D108BD9-81ED-4DB2-BD59-A6C34878D82A}">
                    <a16:rowId xmlns:a16="http://schemas.microsoft.com/office/drawing/2014/main" val="781627142"/>
                  </a:ext>
                </a:extLst>
              </a:tr>
              <a:tr h="1004540">
                <a:tc>
                  <a:txBody>
                    <a:bodyPr/>
                    <a:lstStyle/>
                    <a:p>
                      <a:r>
                        <a:rPr lang="nb-NO" sz="1800" dirty="0"/>
                        <a:t>34</a:t>
                      </a:r>
                    </a:p>
                  </a:txBody>
                  <a:tcPr marL="58293" marR="58293" marT="29146" marB="29146">
                    <a:solidFill>
                      <a:schemeClr val="accent2"/>
                    </a:solidFill>
                  </a:tcPr>
                </a:tc>
                <a:tc>
                  <a:txBody>
                    <a:bodyPr/>
                    <a:lstStyle/>
                    <a:p>
                      <a:r>
                        <a:rPr lang="nb-NO" sz="1300" dirty="0"/>
                        <a:t>17</a:t>
                      </a:r>
                    </a:p>
                    <a:p>
                      <a:r>
                        <a:rPr lang="nb-NO" sz="1300" dirty="0"/>
                        <a:t>Nytt barnehageår, velkommen!</a:t>
                      </a:r>
                    </a:p>
                    <a:p>
                      <a:endParaRPr lang="nb-NO" sz="1300" dirty="0"/>
                    </a:p>
                    <a:p>
                      <a:endParaRPr lang="nb-NO" sz="1300" dirty="0"/>
                    </a:p>
                  </a:txBody>
                  <a:tcPr marL="58293" marR="58293" marT="29146" marB="29146">
                    <a:solidFill>
                      <a:schemeClr val="accent2"/>
                    </a:solidFill>
                  </a:tcPr>
                </a:tc>
                <a:tc>
                  <a:txBody>
                    <a:bodyPr/>
                    <a:lstStyle/>
                    <a:p>
                      <a:r>
                        <a:rPr lang="nb-NO" sz="1300" dirty="0"/>
                        <a:t>18</a:t>
                      </a:r>
                    </a:p>
                    <a:p>
                      <a:endParaRPr lang="nb-NO" sz="1300" dirty="0"/>
                    </a:p>
                  </a:txBody>
                  <a:tcPr marL="58293" marR="58293" marT="29146" marB="29146">
                    <a:solidFill>
                      <a:schemeClr val="accent2"/>
                    </a:solidFill>
                  </a:tcPr>
                </a:tc>
                <a:tc>
                  <a:txBody>
                    <a:bodyPr/>
                    <a:lstStyle/>
                    <a:p>
                      <a:r>
                        <a:rPr lang="nb-NO" sz="1300" dirty="0"/>
                        <a:t>19</a:t>
                      </a:r>
                    </a:p>
                  </a:txBody>
                  <a:tcPr marL="58293" marR="58293" marT="29146" marB="29146">
                    <a:solidFill>
                      <a:schemeClr val="accent2"/>
                    </a:solidFill>
                  </a:tcPr>
                </a:tc>
                <a:tc>
                  <a:txBody>
                    <a:bodyPr/>
                    <a:lstStyle/>
                    <a:p>
                      <a:r>
                        <a:rPr lang="nb-NO" sz="1300" dirty="0"/>
                        <a:t>20</a:t>
                      </a:r>
                    </a:p>
                  </a:txBody>
                  <a:tcPr marL="58293" marR="58293" marT="29146" marB="29146">
                    <a:solidFill>
                      <a:schemeClr val="accent2"/>
                    </a:solidFill>
                  </a:tcPr>
                </a:tc>
                <a:tc>
                  <a:txBody>
                    <a:bodyPr/>
                    <a:lstStyle/>
                    <a:p>
                      <a:r>
                        <a:rPr lang="nb-NO" sz="1300" dirty="0"/>
                        <a:t>21</a:t>
                      </a:r>
                    </a:p>
                  </a:txBody>
                  <a:tcPr marL="58293" marR="58293" marT="29146" marB="29146">
                    <a:solidFill>
                      <a:schemeClr val="accent2"/>
                    </a:solidFill>
                  </a:tcPr>
                </a:tc>
                <a:extLst>
                  <a:ext uri="{0D108BD9-81ED-4DB2-BD59-A6C34878D82A}">
                    <a16:rowId xmlns:a16="http://schemas.microsoft.com/office/drawing/2014/main" val="2899841390"/>
                  </a:ext>
                </a:extLst>
              </a:tr>
              <a:tr h="1004540">
                <a:tc>
                  <a:txBody>
                    <a:bodyPr/>
                    <a:lstStyle/>
                    <a:p>
                      <a:r>
                        <a:rPr lang="nb-NO" sz="1800" dirty="0"/>
                        <a:t>35</a:t>
                      </a:r>
                    </a:p>
                  </a:txBody>
                  <a:tcPr marL="58293" marR="58293" marT="29146" marB="29146">
                    <a:solidFill>
                      <a:schemeClr val="accent2"/>
                    </a:solidFill>
                  </a:tcPr>
                </a:tc>
                <a:tc>
                  <a:txBody>
                    <a:bodyPr/>
                    <a:lstStyle/>
                    <a:p>
                      <a:r>
                        <a:rPr lang="nb-NO" sz="1300" dirty="0"/>
                        <a:t>24</a:t>
                      </a:r>
                    </a:p>
                    <a:p>
                      <a:endParaRPr lang="nb-NO" sz="1300" dirty="0"/>
                    </a:p>
                    <a:p>
                      <a:endParaRPr lang="nb-NO" sz="1300" dirty="0"/>
                    </a:p>
                    <a:p>
                      <a:endParaRPr lang="nb-NO" sz="1300" dirty="0"/>
                    </a:p>
                    <a:p>
                      <a:endParaRPr lang="nb-NO" sz="1300" dirty="0"/>
                    </a:p>
                    <a:p>
                      <a:endParaRPr lang="nb-NO" sz="1300" dirty="0"/>
                    </a:p>
                  </a:txBody>
                  <a:tcPr marL="58293" marR="58293" marT="29146" marB="29146">
                    <a:solidFill>
                      <a:schemeClr val="accent2"/>
                    </a:solidFill>
                  </a:tcPr>
                </a:tc>
                <a:tc>
                  <a:txBody>
                    <a:bodyPr/>
                    <a:lstStyle/>
                    <a:p>
                      <a:r>
                        <a:rPr lang="nb-NO" sz="1300" dirty="0"/>
                        <a:t>24</a:t>
                      </a:r>
                    </a:p>
                  </a:txBody>
                  <a:tcPr marL="58293" marR="58293" marT="29146" marB="29146">
                    <a:solidFill>
                      <a:schemeClr val="accent2"/>
                    </a:solidFill>
                  </a:tcPr>
                </a:tc>
                <a:tc>
                  <a:txBody>
                    <a:bodyPr/>
                    <a:lstStyle/>
                    <a:p>
                      <a:r>
                        <a:rPr lang="nb-NO" sz="1300" dirty="0"/>
                        <a:t>26</a:t>
                      </a:r>
                    </a:p>
                  </a:txBody>
                  <a:tcPr marL="58293" marR="58293" marT="29146" marB="29146">
                    <a:solidFill>
                      <a:schemeClr val="accent2"/>
                    </a:solidFill>
                  </a:tcPr>
                </a:tc>
                <a:tc>
                  <a:txBody>
                    <a:bodyPr/>
                    <a:lstStyle/>
                    <a:p>
                      <a:r>
                        <a:rPr lang="nb-NO" sz="1300" dirty="0"/>
                        <a:t>27</a:t>
                      </a:r>
                    </a:p>
                  </a:txBody>
                  <a:tcPr marL="58293" marR="58293" marT="29146" marB="29146">
                    <a:solidFill>
                      <a:schemeClr val="accent2"/>
                    </a:solidFill>
                  </a:tcPr>
                </a:tc>
                <a:tc>
                  <a:txBody>
                    <a:bodyPr/>
                    <a:lstStyle/>
                    <a:p>
                      <a:r>
                        <a:rPr lang="nb-NO" sz="1300" dirty="0"/>
                        <a:t>28</a:t>
                      </a:r>
                    </a:p>
                    <a:p>
                      <a:endParaRPr lang="nb-NO" sz="1300" dirty="0"/>
                    </a:p>
                    <a:p>
                      <a:endParaRPr lang="nb-NO" sz="1300" dirty="0"/>
                    </a:p>
                    <a:p>
                      <a:endParaRPr lang="nb-NO" sz="1300" dirty="0"/>
                    </a:p>
                    <a:p>
                      <a:r>
                        <a:rPr lang="nb-NO" sz="1300" dirty="0"/>
                        <a:t>Hipp hurra! Sanna 5 år den 31.</a:t>
                      </a:r>
                    </a:p>
                  </a:txBody>
                  <a:tcPr marL="58293" marR="58293" marT="29146" marB="29146">
                    <a:solidFill>
                      <a:schemeClr val="accent2"/>
                    </a:solidFill>
                  </a:tcPr>
                </a:tc>
                <a:extLst>
                  <a:ext uri="{0D108BD9-81ED-4DB2-BD59-A6C34878D82A}">
                    <a16:rowId xmlns:a16="http://schemas.microsoft.com/office/drawing/2014/main" val="1424741882"/>
                  </a:ext>
                </a:extLst>
              </a:tr>
            </a:tbl>
          </a:graphicData>
        </a:graphic>
      </p:graphicFrame>
      <p:sp>
        <p:nvSpPr>
          <p:cNvPr id="5" name="TekstSylinder 4">
            <a:extLst>
              <a:ext uri="{FF2B5EF4-FFF2-40B4-BE49-F238E27FC236}">
                <a16:creationId xmlns:a16="http://schemas.microsoft.com/office/drawing/2014/main" id="{5BB45BB6-D4F4-47CF-8C72-D9488F61C1E2}"/>
              </a:ext>
            </a:extLst>
          </p:cNvPr>
          <p:cNvSpPr txBox="1"/>
          <p:nvPr/>
        </p:nvSpPr>
        <p:spPr>
          <a:xfrm>
            <a:off x="1122947" y="497858"/>
            <a:ext cx="8121068" cy="830997"/>
          </a:xfrm>
          <a:prstGeom prst="rect">
            <a:avLst/>
          </a:prstGeom>
          <a:solidFill>
            <a:schemeClr val="accent2"/>
          </a:solidFill>
        </p:spPr>
        <p:txBody>
          <a:bodyPr wrap="square" rtlCol="0">
            <a:spAutoFit/>
          </a:bodyPr>
          <a:lstStyle/>
          <a:p>
            <a:r>
              <a:rPr lang="nb-NO" sz="2400" dirty="0">
                <a:solidFill>
                  <a:schemeClr val="bg1"/>
                </a:solidFill>
              </a:rPr>
              <a:t>Periodeplan for august 2020</a:t>
            </a:r>
          </a:p>
          <a:p>
            <a:r>
              <a:rPr lang="nb-NO" sz="2400" dirty="0">
                <a:solidFill>
                  <a:schemeClr val="bg1"/>
                </a:solidFill>
              </a:rPr>
              <a:t>Planene våre lages med forbehold om endringer.</a:t>
            </a:r>
          </a:p>
        </p:txBody>
      </p:sp>
      <p:graphicFrame>
        <p:nvGraphicFramePr>
          <p:cNvPr id="7" name="Tabell 7">
            <a:extLst>
              <a:ext uri="{FF2B5EF4-FFF2-40B4-BE49-F238E27FC236}">
                <a16:creationId xmlns:a16="http://schemas.microsoft.com/office/drawing/2014/main" id="{067D2CAD-E9E5-4BCC-A42D-E16FB4EE360E}"/>
              </a:ext>
            </a:extLst>
          </p:cNvPr>
          <p:cNvGraphicFramePr>
            <a:graphicFrameLocks noGrp="1"/>
          </p:cNvGraphicFramePr>
          <p:nvPr>
            <p:extLst>
              <p:ext uri="{D42A27DB-BD31-4B8C-83A1-F6EECF244321}">
                <p14:modId xmlns:p14="http://schemas.microsoft.com/office/powerpoint/2010/main" val="3292539310"/>
              </p:ext>
            </p:extLst>
          </p:nvPr>
        </p:nvGraphicFramePr>
        <p:xfrm>
          <a:off x="4000500" y="4781550"/>
          <a:ext cx="4925428" cy="438149"/>
        </p:xfrm>
        <a:graphic>
          <a:graphicData uri="http://schemas.openxmlformats.org/drawingml/2006/table">
            <a:tbl>
              <a:tblPr firstRow="1" bandRow="1">
                <a:tableStyleId>{5C22544A-7EE6-4342-B048-85BDC9FD1C3A}</a:tableStyleId>
              </a:tblPr>
              <a:tblGrid>
                <a:gridCol w="4925428">
                  <a:extLst>
                    <a:ext uri="{9D8B030D-6E8A-4147-A177-3AD203B41FA5}">
                      <a16:colId xmlns:a16="http://schemas.microsoft.com/office/drawing/2014/main" val="2404312356"/>
                    </a:ext>
                  </a:extLst>
                </a:gridCol>
              </a:tblGrid>
              <a:tr h="438149">
                <a:tc>
                  <a:txBody>
                    <a:bodyPr/>
                    <a:lstStyle/>
                    <a:p>
                      <a:r>
                        <a:rPr lang="nb-NO" sz="1200" dirty="0"/>
                        <a:t>   Oppstart og tilvenning</a:t>
                      </a:r>
                    </a:p>
                  </a:txBody>
                  <a:tcPr/>
                </a:tc>
                <a:extLst>
                  <a:ext uri="{0D108BD9-81ED-4DB2-BD59-A6C34878D82A}">
                    <a16:rowId xmlns:a16="http://schemas.microsoft.com/office/drawing/2014/main" val="4026803097"/>
                  </a:ext>
                </a:extLst>
              </a:tr>
            </a:tbl>
          </a:graphicData>
        </a:graphic>
      </p:graphicFrame>
      <p:graphicFrame>
        <p:nvGraphicFramePr>
          <p:cNvPr id="9" name="Tabell 9">
            <a:extLst>
              <a:ext uri="{FF2B5EF4-FFF2-40B4-BE49-F238E27FC236}">
                <a16:creationId xmlns:a16="http://schemas.microsoft.com/office/drawing/2014/main" id="{B28D0012-69EE-4313-AF24-6055EAB53298}"/>
              </a:ext>
            </a:extLst>
          </p:cNvPr>
          <p:cNvGraphicFramePr>
            <a:graphicFrameLocks noGrp="1"/>
          </p:cNvGraphicFramePr>
          <p:nvPr>
            <p:extLst>
              <p:ext uri="{D42A27DB-BD31-4B8C-83A1-F6EECF244321}">
                <p14:modId xmlns:p14="http://schemas.microsoft.com/office/powerpoint/2010/main" val="3067543333"/>
              </p:ext>
            </p:extLst>
          </p:nvPr>
        </p:nvGraphicFramePr>
        <p:xfrm>
          <a:off x="2538415" y="6099175"/>
          <a:ext cx="6705600" cy="37084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1849697949"/>
                    </a:ext>
                  </a:extLst>
                </a:gridCol>
              </a:tblGrid>
              <a:tr h="370840">
                <a:tc>
                  <a:txBody>
                    <a:bodyPr/>
                    <a:lstStyle/>
                    <a:p>
                      <a:r>
                        <a:rPr lang="nb-NO" sz="1200" dirty="0"/>
                        <a:t>Oppstart og tilvenning. </a:t>
                      </a:r>
                    </a:p>
                  </a:txBody>
                  <a:tcPr/>
                </a:tc>
                <a:extLst>
                  <a:ext uri="{0D108BD9-81ED-4DB2-BD59-A6C34878D82A}">
                    <a16:rowId xmlns:a16="http://schemas.microsoft.com/office/drawing/2014/main" val="4119498395"/>
                  </a:ext>
                </a:extLst>
              </a:tr>
            </a:tbl>
          </a:graphicData>
        </a:graphic>
      </p:graphicFrame>
      <p:pic>
        <p:nvPicPr>
          <p:cNvPr id="12" name="Bilde 11">
            <a:extLst>
              <a:ext uri="{FF2B5EF4-FFF2-40B4-BE49-F238E27FC236}">
                <a16:creationId xmlns:a16="http://schemas.microsoft.com/office/drawing/2014/main" id="{197BB3D9-7436-4EB1-B6BE-BE5576FC6FD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90650" y="4929219"/>
            <a:ext cx="1619708" cy="1460436"/>
          </a:xfrm>
          <a:prstGeom prst="rect">
            <a:avLst/>
          </a:prstGeom>
        </p:spPr>
      </p:pic>
    </p:spTree>
    <p:extLst>
      <p:ext uri="{BB962C8B-B14F-4D97-AF65-F5344CB8AC3E}">
        <p14:creationId xmlns:p14="http://schemas.microsoft.com/office/powerpoint/2010/main" val="660878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plassholder 1"/>
          <p:cNvSpPr>
            <a:spLocks noGrp="1"/>
          </p:cNvSpPr>
          <p:nvPr>
            <p:ph type="body" sz="quarter" idx="19"/>
          </p:nvPr>
        </p:nvSpPr>
        <p:spPr/>
        <p:txBody>
          <a:bodyPr/>
          <a:lstStyle/>
          <a:p>
            <a:pPr lvl="0"/>
            <a:r>
              <a:rPr lang="nb-NO" dirty="0"/>
              <a:t>Fra uke 28 – 31 er vi sammen med Maurtua i en kohort, og vi har da temauker sammen.  </a:t>
            </a:r>
          </a:p>
          <a:p>
            <a:pPr lvl="0"/>
            <a:endParaRPr lang="nb-NO" dirty="0"/>
          </a:p>
          <a:p>
            <a:pPr lvl="0"/>
            <a:endParaRPr lang="nb-NO" sz="1400" dirty="0">
              <a:solidFill>
                <a:srgbClr val="002060"/>
              </a:solidFill>
            </a:endParaRPr>
          </a:p>
          <a:p>
            <a:pPr lvl="0"/>
            <a:endParaRPr lang="nb-NO" dirty="0"/>
          </a:p>
        </p:txBody>
      </p:sp>
      <p:sp>
        <p:nvSpPr>
          <p:cNvPr id="3" name="Tekstplassholder 2"/>
          <p:cNvSpPr>
            <a:spLocks noGrp="1"/>
          </p:cNvSpPr>
          <p:nvPr>
            <p:ph type="body" sz="quarter" idx="20"/>
          </p:nvPr>
        </p:nvSpPr>
        <p:spPr/>
        <p:txBody>
          <a:bodyPr/>
          <a:lstStyle/>
          <a:p>
            <a:r>
              <a:rPr lang="nb-NO" dirty="0"/>
              <a:t>Juli og august</a:t>
            </a:r>
          </a:p>
        </p:txBody>
      </p:sp>
      <p:pic>
        <p:nvPicPr>
          <p:cNvPr id="9" name="Plassholder for bilde 8" descr="Et bilde som inneholder utendørs, bygning, barn, liten&#10;&#10;Automatisk generert beskrivelse">
            <a:extLst>
              <a:ext uri="{FF2B5EF4-FFF2-40B4-BE49-F238E27FC236}">
                <a16:creationId xmlns:a16="http://schemas.microsoft.com/office/drawing/2014/main" id="{11B659C4-AA62-48D0-B730-E4762ED6BA71}"/>
              </a:ext>
            </a:extLst>
          </p:cNvPr>
          <p:cNvPicPr>
            <a:picLocks noGrp="1" noChangeAspect="1"/>
          </p:cNvPicPr>
          <p:nvPr>
            <p:ph type="pic" sz="quarter" idx="27"/>
          </p:nvPr>
        </p:nvPicPr>
        <p:blipFill>
          <a:blip r:embed="rId3" cstate="print">
            <a:extLst>
              <a:ext uri="{28A0092B-C50C-407E-A947-70E740481C1C}">
                <a14:useLocalDpi xmlns:a14="http://schemas.microsoft.com/office/drawing/2010/main" val="0"/>
              </a:ext>
            </a:extLst>
          </a:blip>
          <a:srcRect l="7501" r="7501"/>
          <a:stretch>
            <a:fillRect/>
          </a:stretch>
        </p:blipFill>
        <p:spPr/>
      </p:pic>
      <p:pic>
        <p:nvPicPr>
          <p:cNvPr id="30" name="Plassholder for bilde 29" descr="Et bilde som inneholder person, utendørs, liten, gutt&#10;&#10;Automatisk generert beskrivelse">
            <a:extLst>
              <a:ext uri="{FF2B5EF4-FFF2-40B4-BE49-F238E27FC236}">
                <a16:creationId xmlns:a16="http://schemas.microsoft.com/office/drawing/2014/main" id="{11B862F9-A972-4C14-B85A-046EE6CE1B87}"/>
              </a:ext>
            </a:extLst>
          </p:cNvPr>
          <p:cNvPicPr>
            <a:picLocks noGrp="1" noChangeAspect="1"/>
          </p:cNvPicPr>
          <p:nvPr>
            <p:ph type="pic" sz="quarter" idx="30"/>
          </p:nvPr>
        </p:nvPicPr>
        <p:blipFill>
          <a:blip r:embed="rId4" cstate="print">
            <a:extLst>
              <a:ext uri="{28A0092B-C50C-407E-A947-70E740481C1C}">
                <a14:useLocalDpi xmlns:a14="http://schemas.microsoft.com/office/drawing/2010/main" val="0"/>
              </a:ext>
            </a:extLst>
          </a:blip>
          <a:srcRect t="3982" b="3982"/>
          <a:stretch>
            <a:fillRect/>
          </a:stretch>
        </p:blipFill>
        <p:spPr>
          <a:xfrm rot="5400000">
            <a:off x="3021329" y="1923596"/>
            <a:ext cx="4079875" cy="2816225"/>
          </a:xfrm>
        </p:spPr>
      </p:pic>
      <p:pic>
        <p:nvPicPr>
          <p:cNvPr id="32" name="Plassholder for bilde 31" descr="Et bilde som inneholder person, innendørs, sitter, ung&#10;&#10;Automatisk generert beskrivelse">
            <a:extLst>
              <a:ext uri="{FF2B5EF4-FFF2-40B4-BE49-F238E27FC236}">
                <a16:creationId xmlns:a16="http://schemas.microsoft.com/office/drawing/2014/main" id="{8D1A87BC-2B4E-4243-9205-645F0F0DD2BC}"/>
              </a:ext>
            </a:extLst>
          </p:cNvPr>
          <p:cNvPicPr>
            <a:picLocks noGrp="1" noChangeAspect="1"/>
          </p:cNvPicPr>
          <p:nvPr>
            <p:ph type="pic" sz="quarter" idx="31"/>
          </p:nvPr>
        </p:nvPicPr>
        <p:blipFill>
          <a:blip r:embed="rId5" cstate="print">
            <a:extLst>
              <a:ext uri="{28A0092B-C50C-407E-A947-70E740481C1C}">
                <a14:useLocalDpi xmlns:a14="http://schemas.microsoft.com/office/drawing/2010/main" val="0"/>
              </a:ext>
            </a:extLst>
          </a:blip>
          <a:srcRect t="11577" b="11577"/>
          <a:stretch>
            <a:fillRect/>
          </a:stretch>
        </p:blipFill>
        <p:spPr>
          <a:xfrm rot="16200000">
            <a:off x="5924550" y="1674813"/>
            <a:ext cx="4886325" cy="2816225"/>
          </a:xfrm>
        </p:spPr>
      </p:pic>
      <p:sp>
        <p:nvSpPr>
          <p:cNvPr id="10" name="Tekstplassholder 9"/>
          <p:cNvSpPr>
            <a:spLocks noGrp="1"/>
          </p:cNvSpPr>
          <p:nvPr>
            <p:ph type="body" sz="quarter" idx="60"/>
          </p:nvPr>
        </p:nvSpPr>
        <p:spPr/>
        <p:txBody>
          <a:bodyPr/>
          <a:lstStyle/>
          <a:p>
            <a:endParaRPr lang="nb-NO" dirty="0"/>
          </a:p>
          <a:p>
            <a:endParaRPr lang="nb-NO" dirty="0"/>
          </a:p>
          <a:p>
            <a:pPr lvl="0"/>
            <a:endParaRPr lang="nb-NO" dirty="0"/>
          </a:p>
          <a:p>
            <a:pPr lvl="0"/>
            <a:endParaRPr lang="nb-NO" dirty="0"/>
          </a:p>
          <a:p>
            <a:pPr lvl="0"/>
            <a:endParaRPr lang="nb-NO" dirty="0"/>
          </a:p>
          <a:p>
            <a:endParaRPr lang="nb-NO" dirty="0"/>
          </a:p>
          <a:p>
            <a:endParaRPr lang="nb-NO" dirty="0"/>
          </a:p>
          <a:p>
            <a:endParaRPr lang="nb-NO" dirty="0"/>
          </a:p>
        </p:txBody>
      </p:sp>
      <p:sp>
        <p:nvSpPr>
          <p:cNvPr id="28" name="Plassholder for tekst 27">
            <a:extLst>
              <a:ext uri="{FF2B5EF4-FFF2-40B4-BE49-F238E27FC236}">
                <a16:creationId xmlns:a16="http://schemas.microsoft.com/office/drawing/2014/main" id="{B67935C2-4F54-4DB8-B2BE-D99CFC14D171}"/>
              </a:ext>
            </a:extLst>
          </p:cNvPr>
          <p:cNvSpPr>
            <a:spLocks noGrp="1"/>
          </p:cNvSpPr>
          <p:nvPr>
            <p:ph type="body" sz="quarter" idx="61"/>
          </p:nvPr>
        </p:nvSpPr>
        <p:spPr/>
        <p:txBody>
          <a:bodyPr/>
          <a:lstStyle/>
          <a:p>
            <a:r>
              <a:rPr lang="nb-NO" sz="1400" b="1" dirty="0">
                <a:solidFill>
                  <a:schemeClr val="tx1"/>
                </a:solidFill>
              </a:rPr>
              <a:t>Vi takker alle for et fint år sammen og ønsker dere en riktig god sommer!</a:t>
            </a:r>
          </a:p>
          <a:p>
            <a:endParaRPr lang="nb-NO" sz="1400" b="1" dirty="0">
              <a:solidFill>
                <a:srgbClr val="002060"/>
              </a:solidFill>
            </a:endParaRPr>
          </a:p>
        </p:txBody>
      </p:sp>
      <p:sp>
        <p:nvSpPr>
          <p:cNvPr id="4" name="Plassholder for tekst 3">
            <a:extLst>
              <a:ext uri="{FF2B5EF4-FFF2-40B4-BE49-F238E27FC236}">
                <a16:creationId xmlns:a16="http://schemas.microsoft.com/office/drawing/2014/main" id="{59D49D1F-0A55-4DD4-B3C4-3BBCB082F836}"/>
              </a:ext>
            </a:extLst>
          </p:cNvPr>
          <p:cNvSpPr>
            <a:spLocks noGrp="1"/>
          </p:cNvSpPr>
          <p:nvPr>
            <p:ph type="body" sz="quarter" idx="62"/>
          </p:nvPr>
        </p:nvSpPr>
        <p:spPr/>
        <p:txBody>
          <a:bodyPr/>
          <a:lstStyle/>
          <a:p>
            <a:endParaRPr lang="nb-NO" dirty="0"/>
          </a:p>
          <a:p>
            <a:endParaRPr lang="nb-NO" dirty="0"/>
          </a:p>
        </p:txBody>
      </p:sp>
      <p:sp>
        <p:nvSpPr>
          <p:cNvPr id="5" name="Plassholder for tekst 4">
            <a:extLst>
              <a:ext uri="{FF2B5EF4-FFF2-40B4-BE49-F238E27FC236}">
                <a16:creationId xmlns:a16="http://schemas.microsoft.com/office/drawing/2014/main" id="{74C7F944-137A-44AE-9304-5381E8C2650E}"/>
              </a:ext>
            </a:extLst>
          </p:cNvPr>
          <p:cNvSpPr>
            <a:spLocks noGrp="1"/>
          </p:cNvSpPr>
          <p:nvPr>
            <p:ph type="body" sz="quarter" idx="63"/>
          </p:nvPr>
        </p:nvSpPr>
        <p:spPr>
          <a:xfrm>
            <a:off x="7156132" y="5769957"/>
            <a:ext cx="2423160" cy="1040418"/>
          </a:xfrm>
        </p:spPr>
        <p:txBody>
          <a:bodyPr/>
          <a:lstStyle/>
          <a:p>
            <a:endParaRPr lang="nb-NO" sz="1200" dirty="0">
              <a:solidFill>
                <a:srgbClr val="002060"/>
              </a:solidFill>
            </a:endParaRPr>
          </a:p>
          <a:p>
            <a:r>
              <a:rPr lang="nb-NO" sz="1200" dirty="0">
                <a:solidFill>
                  <a:srgbClr val="002060"/>
                </a:solidFill>
              </a:rPr>
              <a:t>BURSDAGER: </a:t>
            </a:r>
          </a:p>
          <a:p>
            <a:r>
              <a:rPr lang="nb-NO" sz="1200" dirty="0">
                <a:solidFill>
                  <a:srgbClr val="002060"/>
                </a:solidFill>
              </a:rPr>
              <a:t> 13. juli – Jenny 5 år!</a:t>
            </a:r>
          </a:p>
          <a:p>
            <a:r>
              <a:rPr lang="nb-NO" sz="1200" dirty="0">
                <a:solidFill>
                  <a:srgbClr val="002060"/>
                </a:solidFill>
              </a:rPr>
              <a:t>9. August – Lucas 5 år!</a:t>
            </a:r>
          </a:p>
          <a:p>
            <a:r>
              <a:rPr lang="nb-NO" sz="1200" dirty="0">
                <a:solidFill>
                  <a:srgbClr val="002060"/>
                </a:solidFill>
              </a:rPr>
              <a:t>31. August – Sanna 5 år!</a:t>
            </a:r>
          </a:p>
          <a:p>
            <a:endParaRPr lang="nb-NO" sz="1200" dirty="0">
              <a:solidFill>
                <a:srgbClr val="002060"/>
              </a:solidFill>
            </a:endParaRPr>
          </a:p>
          <a:p>
            <a:r>
              <a:rPr lang="nb-NO" sz="1200" dirty="0">
                <a:solidFill>
                  <a:srgbClr val="002060"/>
                </a:solidFill>
              </a:rPr>
              <a:t>VI MINNER OM PLANLEGGINGSDAG FREDAG 14. AUGUST: BARNEHAGEN ER DA STENGT: </a:t>
            </a:r>
          </a:p>
          <a:p>
            <a:endParaRPr lang="nb-NO" dirty="0"/>
          </a:p>
        </p:txBody>
      </p:sp>
      <p:cxnSp>
        <p:nvCxnSpPr>
          <p:cNvPr id="16" name="Rettvinklet linje 15"/>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7" name="Rettvinklet linje 16"/>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20" name="TekstSylinder 19">
            <a:extLst>
              <a:ext uri="{FF2B5EF4-FFF2-40B4-BE49-F238E27FC236}">
                <a16:creationId xmlns:a16="http://schemas.microsoft.com/office/drawing/2014/main" id="{6006968C-52E6-4C54-B44B-116442637F5E}"/>
              </a:ext>
            </a:extLst>
          </p:cNvPr>
          <p:cNvSpPr txBox="1"/>
          <p:nvPr/>
        </p:nvSpPr>
        <p:spPr>
          <a:xfrm>
            <a:off x="237744" y="3125662"/>
            <a:ext cx="2816352" cy="369332"/>
          </a:xfrm>
          <a:prstGeom prst="rect">
            <a:avLst/>
          </a:prstGeom>
          <a:noFill/>
        </p:spPr>
        <p:txBody>
          <a:bodyPr wrap="square" rtlCol="0">
            <a:spAutoFit/>
          </a:bodyPr>
          <a:lstStyle/>
          <a:p>
            <a:r>
              <a:rPr lang="nb-NO" sz="900" dirty="0">
                <a:hlinkClick r:id="rId6" tooltip="https://no.wikipedia.org/wiki/Hestehov"/>
              </a:rPr>
              <a:t>Dette bildet</a:t>
            </a:r>
            <a:r>
              <a:rPr lang="nb-NO" sz="900" dirty="0"/>
              <a:t> av Ukjent forfatter er lisensiert under </a:t>
            </a:r>
            <a:r>
              <a:rPr lang="nb-NO" sz="900" dirty="0">
                <a:hlinkClick r:id="rId7" tooltip="https://creativecommons.org/licenses/by-sa/3.0/"/>
              </a:rPr>
              <a:t>CC BY-SA</a:t>
            </a:r>
            <a:endParaRPr lang="nb-NO" sz="900" dirty="0"/>
          </a:p>
        </p:txBody>
      </p:sp>
      <p:pic>
        <p:nvPicPr>
          <p:cNvPr id="7" name="Bilde 6">
            <a:extLst>
              <a:ext uri="{FF2B5EF4-FFF2-40B4-BE49-F238E27FC236}">
                <a16:creationId xmlns:a16="http://schemas.microsoft.com/office/drawing/2014/main" id="{66CB53BD-0089-4314-82F1-2D0398E6036F}"/>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568946" y="4466432"/>
            <a:ext cx="2129293" cy="2119312"/>
          </a:xfrm>
          <a:prstGeom prst="rect">
            <a:avLst/>
          </a:prstGeom>
        </p:spPr>
      </p:pic>
    </p:spTree>
    <p:extLst>
      <p:ext uri="{BB962C8B-B14F-4D97-AF65-F5344CB8AC3E}">
        <p14:creationId xmlns:p14="http://schemas.microsoft.com/office/powerpoint/2010/main" val="97443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C3455-48E1-478E-8661-99C0AB1F7645}"/>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0C57BC15-5C17-4A97-A58D-59DC0D7866A5}"/>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316016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etype">
  <a:themeElements>
    <a:clrScheme name="Integrert">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Denne verdien angir antallet lagringer eller endringer. Programmet må oppdatere denne verdien etter hver endring.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E211BD-755A-4654-913E-FE18F117E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37716A6-524D-44CC-B263-8C7BFC36308E}">
  <ds:schemaRefs>
    <ds:schemaRef ds:uri="http://purl.org/dc/term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F64003C-4601-434A-89D5-9D79BD4916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TM03090434[[fn=Tretype]]</Template>
  <TotalTime>0</TotalTime>
  <Words>645</Words>
  <Application>Microsoft Office PowerPoint</Application>
  <PresentationFormat>Egendefinert</PresentationFormat>
  <Paragraphs>136</Paragraphs>
  <Slides>6</Slides>
  <Notes>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6</vt:i4>
      </vt:variant>
    </vt:vector>
  </HeadingPairs>
  <TitlesOfParts>
    <vt:vector size="12" baseType="lpstr">
      <vt:lpstr>Arial</vt:lpstr>
      <vt:lpstr>Georgia</vt:lpstr>
      <vt:lpstr>Rockwell</vt:lpstr>
      <vt:lpstr>Rockwell Condensed</vt:lpstr>
      <vt:lpstr>Wingdings</vt:lpstr>
      <vt:lpstr>Tretype</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
  <cp:lastModifiedBy/>
  <cp:revision>4</cp:revision>
  <dcterms:created xsi:type="dcterms:W3CDTF">2012-09-19T20:49:24Z</dcterms:created>
  <dcterms:modified xsi:type="dcterms:W3CDTF">2020-06-29T11:39:39Z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sMyDocuments">
    <vt:bool>true</vt:bool>
  </property>
</Properties>
</file>